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68" r:id="rId3"/>
    <p:sldId id="257" r:id="rId4"/>
    <p:sldId id="259" r:id="rId5"/>
    <p:sldId id="269" r:id="rId6"/>
    <p:sldId id="271" r:id="rId7"/>
    <p:sldId id="272" r:id="rId8"/>
    <p:sldId id="279" r:id="rId9"/>
    <p:sldId id="267" r:id="rId10"/>
    <p:sldId id="273" r:id="rId11"/>
    <p:sldId id="263" r:id="rId12"/>
    <p:sldId id="280" r:id="rId13"/>
    <p:sldId id="261" r:id="rId14"/>
    <p:sldId id="274" r:id="rId15"/>
    <p:sldId id="275" r:id="rId16"/>
    <p:sldId id="281" r:id="rId17"/>
    <p:sldId id="258" r:id="rId18"/>
    <p:sldId id="282" r:id="rId19"/>
    <p:sldId id="283" r:id="rId20"/>
    <p:sldId id="284" r:id="rId21"/>
    <p:sldId id="278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74"/>
    <a:srgbClr val="FAB09D"/>
    <a:srgbClr val="664C18"/>
    <a:srgbClr val="83621F"/>
    <a:srgbClr val="FDDFD7"/>
    <a:srgbClr val="FDEADA"/>
    <a:srgbClr val="00461E"/>
    <a:srgbClr val="FFFBC9"/>
    <a:srgbClr val="FFFAB9"/>
    <a:srgbClr val="F0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>
        <p:scale>
          <a:sx n="116" d="100"/>
          <a:sy n="116" d="100"/>
        </p:scale>
        <p:origin x="-3624" y="-9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1E52-C5C1-4AB6-9BB0-BB724C7C05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ECA3-1EF2-49DE-8B89-D532C65E12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1FC0-8F39-40D2-938A-1EE0DA9E9FE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CF57-46BA-4568-953E-15532474FC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CF57-46BA-4568-953E-15532474FCA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CF57-46BA-4568-953E-15532474FCA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CF57-46BA-4568-953E-15532474FCA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CF57-46BA-4568-953E-15532474FCA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宋体" panose="02010600030101010101" pitchFamily="2" charset="-122"/>
              </a:rPr>
              <a:t>20</a:t>
            </a:fld>
            <a:endParaRPr lang="zh-CN" altLang="en-US">
              <a:solidFill>
                <a:prstClr val="black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2987824" y="2355726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b="0" i="0" dirty="0">
                <a:solidFill>
                  <a:srgbClr val="FFFFFF"/>
                </a:solidFill>
                <a:latin typeface="Heiti SC"/>
                <a:ea typeface="Heiti SC"/>
                <a:cs typeface="Heiti SC"/>
              </a:rPr>
              <a:t>微信公众号：PPT模板不求人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rgbClr val="F89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3723878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074" name="TextBox 2073"/>
          <p:cNvSpPr txBox="1"/>
          <p:nvPr/>
        </p:nvSpPr>
        <p:spPr>
          <a:xfrm>
            <a:off x="3275856" y="1203598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古典欧式花纹</a:t>
            </a:r>
            <a:endParaRPr lang="en-US" altLang="zh-CN" sz="4400" b="1" spc="30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spc="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总结汇报</a:t>
            </a:r>
            <a:r>
              <a:rPr lang="en-US" altLang="zh-CN" sz="4400" b="1" spc="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spc="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pic>
        <p:nvPicPr>
          <p:cNvPr id="2" name="图片 1" descr="ec899fe28ff995c6cf7ed4174553ef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6712" y="0"/>
            <a:ext cx="5760640" cy="57606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35855" y="2931795"/>
            <a:ext cx="481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/>
              <a:t>xiazaii</a:t>
            </a:r>
            <a:endParaRPr kumimoji="1"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10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11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1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13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9" name="iṣlïďé"/>
          <p:cNvSpPr/>
          <p:nvPr/>
        </p:nvSpPr>
        <p:spPr>
          <a:xfrm rot="10800000" flipH="1">
            <a:off x="1226144" y="1372905"/>
            <a:ext cx="49890" cy="675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0" name="îSḷíḑe"/>
          <p:cNvSpPr/>
          <p:nvPr/>
        </p:nvSpPr>
        <p:spPr>
          <a:xfrm rot="10800000" flipH="1">
            <a:off x="1224505" y="2533390"/>
            <a:ext cx="49890" cy="675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sp>
        <p:nvSpPr>
          <p:cNvPr id="31" name="íşlïďé"/>
          <p:cNvSpPr/>
          <p:nvPr/>
        </p:nvSpPr>
        <p:spPr>
          <a:xfrm rot="10800000" flipH="1">
            <a:off x="1226144" y="3693874"/>
            <a:ext cx="49890" cy="675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 lang="bg-BG" dirty="0">
              <a:solidFill>
                <a:schemeClr val="tx1"/>
              </a:solidFill>
            </a:endParaRPr>
          </a:p>
        </p:txBody>
      </p:sp>
      <p:cxnSp>
        <p:nvCxnSpPr>
          <p:cNvPr id="32" name="直接连接符 12"/>
          <p:cNvCxnSpPr/>
          <p:nvPr/>
        </p:nvCxnSpPr>
        <p:spPr>
          <a:xfrm>
            <a:off x="1397094" y="2290648"/>
            <a:ext cx="340229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3"/>
          <p:cNvCxnSpPr/>
          <p:nvPr/>
        </p:nvCxnSpPr>
        <p:spPr>
          <a:xfrm>
            <a:off x="1397094" y="3451132"/>
            <a:ext cx="340229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1489033" y="1328268"/>
            <a:ext cx="2688730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89033" y="2415106"/>
            <a:ext cx="2688730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489032" y="3597058"/>
            <a:ext cx="2688730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7" name="íş1îḑe"/>
          <p:cNvSpPr/>
          <p:nvPr/>
        </p:nvSpPr>
        <p:spPr>
          <a:xfrm>
            <a:off x="5652120" y="987574"/>
            <a:ext cx="2304256" cy="3571877"/>
          </a:xfrm>
          <a:prstGeom prst="rect">
            <a:avLst/>
          </a:prstGeom>
          <a:blipFill>
            <a:blip r:embed="rId3" cstate="screen"/>
            <a:srcRect/>
            <a:stretch>
              <a:fillRect l="-21965" r="-2171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矩形 2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7" name="图片 216" descr="640ab121ce40203dee2b5c8e98842d6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1882">
            <a:off x="1177594" y="833657"/>
            <a:ext cx="2183408" cy="2310090"/>
          </a:xfrm>
          <a:prstGeom prst="rect">
            <a:avLst/>
          </a:prstGeom>
        </p:spPr>
      </p:pic>
      <p:sp>
        <p:nvSpPr>
          <p:cNvPr id="3084" name="Freeform 13"/>
          <p:cNvSpPr/>
          <p:nvPr/>
        </p:nvSpPr>
        <p:spPr bwMode="auto">
          <a:xfrm>
            <a:off x="1734822" y="1491630"/>
            <a:ext cx="5832648" cy="2149411"/>
          </a:xfrm>
          <a:custGeom>
            <a:avLst/>
            <a:gdLst>
              <a:gd name="T0" fmla="*/ 1041 w 1239"/>
              <a:gd name="T1" fmla="*/ 537 h 537"/>
              <a:gd name="T2" fmla="*/ 198 w 1239"/>
              <a:gd name="T3" fmla="*/ 537 h 537"/>
              <a:gd name="T4" fmla="*/ 118 w 1239"/>
              <a:gd name="T5" fmla="*/ 455 h 537"/>
              <a:gd name="T6" fmla="*/ 0 w 1239"/>
              <a:gd name="T7" fmla="*/ 268 h 537"/>
              <a:gd name="T8" fmla="*/ 118 w 1239"/>
              <a:gd name="T9" fmla="*/ 82 h 537"/>
              <a:gd name="T10" fmla="*/ 198 w 1239"/>
              <a:gd name="T11" fmla="*/ 0 h 537"/>
              <a:gd name="T12" fmla="*/ 1041 w 1239"/>
              <a:gd name="T13" fmla="*/ 0 h 537"/>
              <a:gd name="T14" fmla="*/ 1121 w 1239"/>
              <a:gd name="T15" fmla="*/ 82 h 537"/>
              <a:gd name="T16" fmla="*/ 1239 w 1239"/>
              <a:gd name="T17" fmla="*/ 268 h 537"/>
              <a:gd name="T18" fmla="*/ 1121 w 1239"/>
              <a:gd name="T19" fmla="*/ 455 h 537"/>
              <a:gd name="T20" fmla="*/ 1041 w 1239"/>
              <a:gd name="T21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9" h="537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89074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  <a:tileRect/>
            </a:gradFill>
          </a:ln>
          <a:effectLst>
            <a:innerShdw blurRad="114300" dist="127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TextBox 324"/>
          <p:cNvSpPr txBox="1"/>
          <p:nvPr/>
        </p:nvSpPr>
        <p:spPr>
          <a:xfrm>
            <a:off x="3391006" y="1779662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</a:rPr>
              <a:t>PART 3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030966" y="242773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请输入章节文字</a:t>
            </a:r>
          </a:p>
        </p:txBody>
      </p:sp>
      <p:pic>
        <p:nvPicPr>
          <p:cNvPr id="2" name="图片 1" descr="16dbc0d56a4b767f9f2dfe253a82e4f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44696" flipH="1">
            <a:off x="5558532" y="2218996"/>
            <a:ext cx="2102526" cy="210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25" grpId="0"/>
      <p:bldP spid="3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6" name="剪去对角的矩形 5"/>
          <p:cNvSpPr/>
          <p:nvPr/>
        </p:nvSpPr>
        <p:spPr>
          <a:xfrm>
            <a:off x="899592" y="1203598"/>
            <a:ext cx="7390973" cy="1728192"/>
          </a:xfrm>
          <a:prstGeom prst="snip2DiagRect">
            <a:avLst>
              <a:gd name="adj1" fmla="val 0"/>
              <a:gd name="adj2" fmla="val 33716"/>
            </a:avLst>
          </a:prstGeom>
          <a:blipFill dpi="0" rotWithShape="1">
            <a:blip r:embed="rId3"/>
            <a:srcRect/>
            <a:stretch>
              <a:fillRect t="-9000" b="-222000"/>
            </a:stretch>
          </a:blipFill>
          <a:ln w="28575">
            <a:solidFill>
              <a:srgbClr val="F8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10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11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1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13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31" name="直接连接符 10"/>
          <p:cNvCxnSpPr/>
          <p:nvPr/>
        </p:nvCxnSpPr>
        <p:spPr>
          <a:xfrm>
            <a:off x="3020347" y="3328686"/>
            <a:ext cx="0" cy="12248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11"/>
          <p:cNvCxnSpPr/>
          <p:nvPr/>
        </p:nvCxnSpPr>
        <p:spPr>
          <a:xfrm>
            <a:off x="5693347" y="3328686"/>
            <a:ext cx="0" cy="122487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2"/>
          <p:cNvCxnSpPr>
            <a:stCxn id="34" idx="3"/>
            <a:endCxn id="35" idx="1"/>
          </p:cNvCxnSpPr>
          <p:nvPr/>
        </p:nvCxnSpPr>
        <p:spPr>
          <a:xfrm>
            <a:off x="2092138" y="2913429"/>
            <a:ext cx="4405291" cy="2177"/>
          </a:xfrm>
          <a:prstGeom prst="line">
            <a:avLst/>
          </a:prstGeom>
          <a:ln w="635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ṧḷïďè"/>
          <p:cNvSpPr/>
          <p:nvPr/>
        </p:nvSpPr>
        <p:spPr>
          <a:xfrm>
            <a:off x="1546806" y="2640764"/>
            <a:ext cx="545332" cy="545332"/>
          </a:xfrm>
          <a:prstGeom prst="diamond">
            <a:avLst/>
          </a:prstGeom>
          <a:solidFill>
            <a:srgbClr val="FDEAE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500" b="1" dirty="0">
                <a:solidFill>
                  <a:schemeClr val="tx1"/>
                </a:solidFill>
              </a:rPr>
              <a:t>Q</a:t>
            </a:r>
            <a:r>
              <a:rPr lang="en-US" altLang="zh-CN" sz="100" b="1" dirty="0">
                <a:solidFill>
                  <a:schemeClr val="tx1"/>
                </a:solidFill>
              </a:rPr>
              <a:t> </a:t>
            </a:r>
            <a:r>
              <a:rPr lang="en-US" altLang="zh-CN" sz="1500" b="1" dirty="0">
                <a:solidFill>
                  <a:schemeClr val="tx1"/>
                </a:solidFill>
              </a:rPr>
              <a:t>3</a:t>
            </a:r>
            <a:endParaRPr lang="zh-CN" altLang="en-US" sz="1500" b="1" dirty="0">
              <a:solidFill>
                <a:schemeClr val="tx1"/>
              </a:solidFill>
            </a:endParaRPr>
          </a:p>
        </p:txBody>
      </p:sp>
      <p:sp>
        <p:nvSpPr>
          <p:cNvPr id="35" name="îṣľíḑè"/>
          <p:cNvSpPr/>
          <p:nvPr/>
        </p:nvSpPr>
        <p:spPr>
          <a:xfrm>
            <a:off x="6497430" y="2355726"/>
            <a:ext cx="1119761" cy="1119761"/>
          </a:xfrm>
          <a:prstGeom prst="diamond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rtlCol="0" anchor="ctr">
            <a:normAutofit/>
          </a:bodyPr>
          <a:lstStyle/>
          <a:p>
            <a:pPr algn="ctr"/>
            <a:r>
              <a:rPr lang="en-US" altLang="zh-CN" sz="1500" b="1" dirty="0"/>
              <a:t>2020</a:t>
            </a:r>
            <a:endParaRPr lang="zh-CN" altLang="en-US" sz="1500" b="1" dirty="0"/>
          </a:p>
        </p:txBody>
      </p:sp>
      <p:sp>
        <p:nvSpPr>
          <p:cNvPr id="36" name="iSlíḓe"/>
          <p:cNvSpPr/>
          <p:nvPr/>
        </p:nvSpPr>
        <p:spPr>
          <a:xfrm>
            <a:off x="4022118" y="2640764"/>
            <a:ext cx="545332" cy="545332"/>
          </a:xfrm>
          <a:prstGeom prst="diamond">
            <a:avLst/>
          </a:prstGeom>
          <a:solidFill>
            <a:srgbClr val="FDEAE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rtlCol="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500" b="1">
                <a:solidFill>
                  <a:schemeClr val="tx1"/>
                </a:solidFill>
              </a:rPr>
              <a:t>Q</a:t>
            </a:r>
            <a:r>
              <a:rPr lang="en-US" altLang="zh-CN" sz="100" b="1">
                <a:solidFill>
                  <a:schemeClr val="tx1"/>
                </a:solidFill>
              </a:rPr>
              <a:t> </a:t>
            </a:r>
            <a:r>
              <a:rPr lang="en-US" altLang="zh-CN" sz="1500" b="1">
                <a:solidFill>
                  <a:schemeClr val="tx1"/>
                </a:solidFill>
              </a:rPr>
              <a:t>4</a:t>
            </a:r>
            <a:endParaRPr lang="zh-CN" altLang="en-US" sz="1500" b="1" dirty="0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01577" y="3415150"/>
            <a:ext cx="1831960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40868" y="3434708"/>
            <a:ext cx="1831960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113868" y="3475487"/>
            <a:ext cx="1831960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7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48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49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59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51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7" name="ïṩḻiḋè"/>
          <p:cNvSpPr/>
          <p:nvPr/>
        </p:nvSpPr>
        <p:spPr>
          <a:xfrm>
            <a:off x="3410397" y="1168447"/>
            <a:ext cx="2055958" cy="1369661"/>
          </a:xfrm>
          <a:prstGeom prst="rect">
            <a:avLst/>
          </a:prstGeom>
          <a:blipFill>
            <a:blip r:embed="rId3" cstate="screen"/>
            <a:srcRect/>
            <a:stretch>
              <a:fillRect t="-36" b="-3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68" name="íşļïdé"/>
          <p:cNvSpPr/>
          <p:nvPr/>
        </p:nvSpPr>
        <p:spPr>
          <a:xfrm>
            <a:off x="3410396" y="2538108"/>
            <a:ext cx="2055957" cy="1670825"/>
          </a:xfrm>
          <a:prstGeom prst="rect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69" name="îSḷidé"/>
          <p:cNvSpPr/>
          <p:nvPr/>
        </p:nvSpPr>
        <p:spPr>
          <a:xfrm>
            <a:off x="1099124" y="1446299"/>
            <a:ext cx="2055957" cy="1373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71" name="ï$ḻíḑé"/>
          <p:cNvSpPr/>
          <p:nvPr/>
        </p:nvSpPr>
        <p:spPr>
          <a:xfrm>
            <a:off x="1099124" y="2820298"/>
            <a:ext cx="2055957" cy="1670825"/>
          </a:xfrm>
          <a:prstGeom prst="rect">
            <a:avLst/>
          </a:prstGeom>
          <a:solidFill>
            <a:srgbClr val="FD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73" name="ïṡḻîďé"/>
          <p:cNvSpPr/>
          <p:nvPr/>
        </p:nvSpPr>
        <p:spPr>
          <a:xfrm>
            <a:off x="5721668" y="2820298"/>
            <a:ext cx="2055957" cy="1670825"/>
          </a:xfrm>
          <a:prstGeom prst="rect">
            <a:avLst/>
          </a:prstGeom>
          <a:solidFill>
            <a:srgbClr val="FD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75" name="îşļiḓè"/>
          <p:cNvSpPr/>
          <p:nvPr/>
        </p:nvSpPr>
        <p:spPr>
          <a:xfrm>
            <a:off x="1099124" y="1450637"/>
            <a:ext cx="2055957" cy="1369661"/>
          </a:xfrm>
          <a:prstGeom prst="rect">
            <a:avLst/>
          </a:prstGeom>
          <a:blipFill>
            <a:blip r:embed="rId4" cstate="screen"/>
            <a:srcRect/>
            <a:stretch>
              <a:fillRect t="-36" b="-3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76" name="ïṧliḍé"/>
          <p:cNvSpPr/>
          <p:nvPr/>
        </p:nvSpPr>
        <p:spPr>
          <a:xfrm>
            <a:off x="5721668" y="1450637"/>
            <a:ext cx="2055957" cy="1369661"/>
          </a:xfrm>
          <a:prstGeom prst="rect">
            <a:avLst/>
          </a:prstGeom>
          <a:blipFill>
            <a:blip r:embed="rId5" cstate="screen"/>
            <a:srcRect/>
            <a:stretch>
              <a:fillRect t="-74" b="-74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77" name="文本框 76"/>
          <p:cNvSpPr txBox="1"/>
          <p:nvPr/>
        </p:nvSpPr>
        <p:spPr>
          <a:xfrm>
            <a:off x="1099123" y="3028110"/>
            <a:ext cx="1976894" cy="13247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449928" y="2745920"/>
            <a:ext cx="1976894" cy="13247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5761200" y="3028110"/>
            <a:ext cx="1976894" cy="13247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9" descr="68061"/>
          <p:cNvSpPr>
            <a:spLocks noChangeArrowheads="1"/>
          </p:cNvSpPr>
          <p:nvPr/>
        </p:nvSpPr>
        <p:spPr bwMode="gray">
          <a:xfrm>
            <a:off x="769611" y="1635646"/>
            <a:ext cx="1378799" cy="136815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28575" algn="ctr">
            <a:noFill/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49" name="Oval 12" descr="68001"/>
          <p:cNvSpPr>
            <a:spLocks noChangeArrowheads="1"/>
          </p:cNvSpPr>
          <p:nvPr/>
        </p:nvSpPr>
        <p:spPr bwMode="gray">
          <a:xfrm>
            <a:off x="2329614" y="1635646"/>
            <a:ext cx="1378799" cy="1368152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 algn="ctr">
            <a:noFill/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2" name="Oval 15" descr="68020"/>
          <p:cNvSpPr>
            <a:spLocks noChangeArrowheads="1"/>
          </p:cNvSpPr>
          <p:nvPr/>
        </p:nvSpPr>
        <p:spPr bwMode="gray">
          <a:xfrm>
            <a:off x="3889617" y="1635646"/>
            <a:ext cx="1378799" cy="136815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8575" algn="ctr">
            <a:noFill/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5" name="Oval 18" descr="68059"/>
          <p:cNvSpPr>
            <a:spLocks noChangeArrowheads="1"/>
          </p:cNvSpPr>
          <p:nvPr/>
        </p:nvSpPr>
        <p:spPr bwMode="gray">
          <a:xfrm>
            <a:off x="7009625" y="1635646"/>
            <a:ext cx="1378799" cy="1368152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 algn="ctr">
            <a:noFill/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sp>
        <p:nvSpPr>
          <p:cNvPr id="58" name="Oval 21" descr="68083"/>
          <p:cNvSpPr>
            <a:spLocks noChangeArrowheads="1"/>
          </p:cNvSpPr>
          <p:nvPr/>
        </p:nvSpPr>
        <p:spPr bwMode="gray">
          <a:xfrm>
            <a:off x="5449620" y="1635646"/>
            <a:ext cx="1378799" cy="1368152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 algn="ctr">
            <a:noFill/>
            <a:round/>
          </a:ln>
        </p:spPr>
        <p:txBody>
          <a:bodyPr wrap="none" anchor="ctr"/>
          <a:lstStyle/>
          <a:p>
            <a:endParaRPr lang="zh-CN" altLang="zh-CN"/>
          </a:p>
        </p:txBody>
      </p:sp>
      <p:pic>
        <p:nvPicPr>
          <p:cNvPr id="13" name="图片 12" descr="未标题-1 拷贝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4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15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16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7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7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19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5" name="íṩľîḋe"/>
          <p:cNvSpPr/>
          <p:nvPr/>
        </p:nvSpPr>
        <p:spPr>
          <a:xfrm>
            <a:off x="683568" y="2499742"/>
            <a:ext cx="7848872" cy="1408670"/>
          </a:xfrm>
          <a:prstGeom prst="rect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109469" y="2715840"/>
            <a:ext cx="4880701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矩形 2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7" name="图片 216" descr="640ab121ce40203dee2b5c8e98842d6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1882">
            <a:off x="1177594" y="833657"/>
            <a:ext cx="2183408" cy="2310090"/>
          </a:xfrm>
          <a:prstGeom prst="rect">
            <a:avLst/>
          </a:prstGeom>
        </p:spPr>
      </p:pic>
      <p:sp>
        <p:nvSpPr>
          <p:cNvPr id="3084" name="Freeform 13"/>
          <p:cNvSpPr/>
          <p:nvPr/>
        </p:nvSpPr>
        <p:spPr bwMode="auto">
          <a:xfrm>
            <a:off x="1734822" y="1491630"/>
            <a:ext cx="5832648" cy="2149411"/>
          </a:xfrm>
          <a:custGeom>
            <a:avLst/>
            <a:gdLst>
              <a:gd name="T0" fmla="*/ 1041 w 1239"/>
              <a:gd name="T1" fmla="*/ 537 h 537"/>
              <a:gd name="T2" fmla="*/ 198 w 1239"/>
              <a:gd name="T3" fmla="*/ 537 h 537"/>
              <a:gd name="T4" fmla="*/ 118 w 1239"/>
              <a:gd name="T5" fmla="*/ 455 h 537"/>
              <a:gd name="T6" fmla="*/ 0 w 1239"/>
              <a:gd name="T7" fmla="*/ 268 h 537"/>
              <a:gd name="T8" fmla="*/ 118 w 1239"/>
              <a:gd name="T9" fmla="*/ 82 h 537"/>
              <a:gd name="T10" fmla="*/ 198 w 1239"/>
              <a:gd name="T11" fmla="*/ 0 h 537"/>
              <a:gd name="T12" fmla="*/ 1041 w 1239"/>
              <a:gd name="T13" fmla="*/ 0 h 537"/>
              <a:gd name="T14" fmla="*/ 1121 w 1239"/>
              <a:gd name="T15" fmla="*/ 82 h 537"/>
              <a:gd name="T16" fmla="*/ 1239 w 1239"/>
              <a:gd name="T17" fmla="*/ 268 h 537"/>
              <a:gd name="T18" fmla="*/ 1121 w 1239"/>
              <a:gd name="T19" fmla="*/ 455 h 537"/>
              <a:gd name="T20" fmla="*/ 1041 w 1239"/>
              <a:gd name="T21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9" h="537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89074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  <a:tileRect/>
            </a:gradFill>
          </a:ln>
          <a:effectLst>
            <a:innerShdw blurRad="114300" dist="127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TextBox 324"/>
          <p:cNvSpPr txBox="1"/>
          <p:nvPr/>
        </p:nvSpPr>
        <p:spPr>
          <a:xfrm>
            <a:off x="3391006" y="1779662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</a:rPr>
              <a:t>PART 4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030966" y="242773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请输入章节文字</a:t>
            </a:r>
          </a:p>
        </p:txBody>
      </p:sp>
      <p:pic>
        <p:nvPicPr>
          <p:cNvPr id="2" name="图片 1" descr="16dbc0d56a4b767f9f2dfe253a82e4f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44696" flipH="1">
            <a:off x="5558532" y="2218996"/>
            <a:ext cx="2102526" cy="210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25" grpId="0"/>
      <p:bldP spid="3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241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3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253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254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64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5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56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72" name="iŝḻïḋê"/>
          <p:cNvSpPr/>
          <p:nvPr/>
        </p:nvSpPr>
        <p:spPr bwMode="auto">
          <a:xfrm>
            <a:off x="904997" y="2772013"/>
            <a:ext cx="144990" cy="158668"/>
          </a:xfrm>
          <a:custGeom>
            <a:avLst/>
            <a:gdLst>
              <a:gd name="connsiteX0" fmla="*/ 168852 w 193320"/>
              <a:gd name="connsiteY0" fmla="*/ 0 h 211557"/>
              <a:gd name="connsiteX1" fmla="*/ 183166 w 193320"/>
              <a:gd name="connsiteY1" fmla="*/ 33217 h 211557"/>
              <a:gd name="connsiteX2" fmla="*/ 193320 w 193320"/>
              <a:gd name="connsiteY2" fmla="*/ 105778 h 211557"/>
              <a:gd name="connsiteX3" fmla="*/ 183166 w 193320"/>
              <a:gd name="connsiteY3" fmla="*/ 178339 h 211557"/>
              <a:gd name="connsiteX4" fmla="*/ 168852 w 193320"/>
              <a:gd name="connsiteY4" fmla="*/ 211557 h 211557"/>
              <a:gd name="connsiteX5" fmla="*/ 0 w 193320"/>
              <a:gd name="connsiteY5" fmla="*/ 105778 h 211557"/>
              <a:gd name="connsiteX6" fmla="*/ 168852 w 193320"/>
              <a:gd name="connsiteY6" fmla="*/ 0 h 2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320" h="211557">
                <a:moveTo>
                  <a:pt x="168852" y="0"/>
                </a:moveTo>
                <a:lnTo>
                  <a:pt x="183166" y="33217"/>
                </a:lnTo>
                <a:cubicBezTo>
                  <a:pt x="189824" y="56655"/>
                  <a:pt x="193320" y="80923"/>
                  <a:pt x="193320" y="105778"/>
                </a:cubicBezTo>
                <a:cubicBezTo>
                  <a:pt x="193320" y="130634"/>
                  <a:pt x="189824" y="154901"/>
                  <a:pt x="183166" y="178339"/>
                </a:cubicBezTo>
                <a:lnTo>
                  <a:pt x="168852" y="211557"/>
                </a:lnTo>
                <a:lnTo>
                  <a:pt x="0" y="105778"/>
                </a:lnTo>
                <a:lnTo>
                  <a:pt x="168852" y="0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fontScale="40000" lnSpcReduction="20000"/>
          </a:bodyPr>
          <a:lstStyle/>
          <a:p>
            <a:pPr algn="ctr"/>
            <a:endParaRPr/>
          </a:p>
        </p:txBody>
      </p:sp>
      <p:sp>
        <p:nvSpPr>
          <p:cNvPr id="273" name="îś1íďe"/>
          <p:cNvSpPr/>
          <p:nvPr/>
        </p:nvSpPr>
        <p:spPr bwMode="auto">
          <a:xfrm>
            <a:off x="1031636" y="2357050"/>
            <a:ext cx="662397" cy="988591"/>
          </a:xfrm>
          <a:custGeom>
            <a:avLst/>
            <a:gdLst>
              <a:gd name="connsiteX0" fmla="*/ 883196 w 883196"/>
              <a:gd name="connsiteY0" fmla="*/ 0 h 1318121"/>
              <a:gd name="connsiteX1" fmla="*/ 883196 w 883196"/>
              <a:gd name="connsiteY1" fmla="*/ 1318121 h 1318121"/>
              <a:gd name="connsiteX2" fmla="*/ 0 w 883196"/>
              <a:gd name="connsiteY2" fmla="*/ 764839 h 1318121"/>
              <a:gd name="connsiteX3" fmla="*/ 14314 w 883196"/>
              <a:gd name="connsiteY3" fmla="*/ 731621 h 1318121"/>
              <a:gd name="connsiteX4" fmla="*/ 24468 w 883196"/>
              <a:gd name="connsiteY4" fmla="*/ 659060 h 1318121"/>
              <a:gd name="connsiteX5" fmla="*/ 14314 w 883196"/>
              <a:gd name="connsiteY5" fmla="*/ 586499 h 1318121"/>
              <a:gd name="connsiteX6" fmla="*/ 0 w 883196"/>
              <a:gd name="connsiteY6" fmla="*/ 553282 h 1318121"/>
              <a:gd name="connsiteX7" fmla="*/ 883196 w 883196"/>
              <a:gd name="connsiteY7" fmla="*/ 0 h 131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196" h="1318121">
                <a:moveTo>
                  <a:pt x="883196" y="0"/>
                </a:moveTo>
                <a:lnTo>
                  <a:pt x="883196" y="1318121"/>
                </a:lnTo>
                <a:lnTo>
                  <a:pt x="0" y="764839"/>
                </a:lnTo>
                <a:lnTo>
                  <a:pt x="14314" y="731621"/>
                </a:lnTo>
                <a:cubicBezTo>
                  <a:pt x="20972" y="708183"/>
                  <a:pt x="24468" y="683916"/>
                  <a:pt x="24468" y="659060"/>
                </a:cubicBezTo>
                <a:cubicBezTo>
                  <a:pt x="24468" y="634205"/>
                  <a:pt x="20972" y="609937"/>
                  <a:pt x="14314" y="586499"/>
                </a:cubicBezTo>
                <a:lnTo>
                  <a:pt x="0" y="553282"/>
                </a:lnTo>
                <a:lnTo>
                  <a:pt x="88319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74" name="iSḷídé"/>
          <p:cNvSpPr/>
          <p:nvPr/>
        </p:nvSpPr>
        <p:spPr bwMode="auto">
          <a:xfrm rot="5400000">
            <a:off x="3239070" y="961446"/>
            <a:ext cx="454448" cy="3777468"/>
          </a:xfrm>
          <a:custGeom>
            <a:avLst/>
            <a:gdLst>
              <a:gd name="T0" fmla="*/ 159 w 222"/>
              <a:gd name="T1" fmla="*/ 1834 h 1882"/>
              <a:gd name="T2" fmla="*/ 110 w 222"/>
              <a:gd name="T3" fmla="*/ 1882 h 1882"/>
              <a:gd name="T4" fmla="*/ 62 w 222"/>
              <a:gd name="T5" fmla="*/ 1834 h 1882"/>
              <a:gd name="T6" fmla="*/ 62 w 222"/>
              <a:gd name="T7" fmla="*/ 1213 h 1882"/>
              <a:gd name="T8" fmla="*/ 62 w 222"/>
              <a:gd name="T9" fmla="*/ 111 h 1882"/>
              <a:gd name="T10" fmla="*/ 0 w 222"/>
              <a:gd name="T11" fmla="*/ 111 h 1882"/>
              <a:gd name="T12" fmla="*/ 111 w 222"/>
              <a:gd name="T13" fmla="*/ 0 h 1882"/>
              <a:gd name="T14" fmla="*/ 222 w 222"/>
              <a:gd name="T15" fmla="*/ 111 h 1882"/>
              <a:gd name="T16" fmla="*/ 158 w 222"/>
              <a:gd name="T17" fmla="*/ 111 h 1882"/>
              <a:gd name="T18" fmla="*/ 158 w 222"/>
              <a:gd name="T19" fmla="*/ 1221 h 1882"/>
              <a:gd name="T20" fmla="*/ 158 w 222"/>
              <a:gd name="T21" fmla="*/ 1244 h 1882"/>
              <a:gd name="T22" fmla="*/ 159 w 222"/>
              <a:gd name="T23" fmla="*/ 1834 h 1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2" h="1882">
                <a:moveTo>
                  <a:pt x="159" y="1834"/>
                </a:moveTo>
                <a:cubicBezTo>
                  <a:pt x="158" y="1861"/>
                  <a:pt x="137" y="1882"/>
                  <a:pt x="110" y="1882"/>
                </a:cubicBezTo>
                <a:cubicBezTo>
                  <a:pt x="84" y="1882"/>
                  <a:pt x="62" y="1861"/>
                  <a:pt x="62" y="1834"/>
                </a:cubicBezTo>
                <a:cubicBezTo>
                  <a:pt x="62" y="1834"/>
                  <a:pt x="62" y="1490"/>
                  <a:pt x="62" y="1213"/>
                </a:cubicBezTo>
                <a:cubicBezTo>
                  <a:pt x="62" y="1212"/>
                  <a:pt x="62" y="112"/>
                  <a:pt x="62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111" y="0"/>
                  <a:pt x="111" y="0"/>
                  <a:pt x="111" y="0"/>
                </a:cubicBezTo>
                <a:cubicBezTo>
                  <a:pt x="222" y="111"/>
                  <a:pt x="222" y="111"/>
                  <a:pt x="222" y="111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8" y="114"/>
                  <a:pt x="158" y="1218"/>
                  <a:pt x="158" y="1221"/>
                </a:cubicBezTo>
                <a:cubicBezTo>
                  <a:pt x="158" y="1229"/>
                  <a:pt x="158" y="1236"/>
                  <a:pt x="158" y="1244"/>
                </a:cubicBezTo>
                <a:cubicBezTo>
                  <a:pt x="158" y="1496"/>
                  <a:pt x="159" y="1834"/>
                  <a:pt x="159" y="1834"/>
                </a:cubicBez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75" name="íṧlïḍê"/>
          <p:cNvSpPr/>
          <p:nvPr/>
        </p:nvSpPr>
        <p:spPr bwMode="auto">
          <a:xfrm rot="5400000">
            <a:off x="2452009" y="702103"/>
            <a:ext cx="1185365" cy="2918991"/>
          </a:xfrm>
          <a:custGeom>
            <a:avLst/>
            <a:gdLst>
              <a:gd name="T0" fmla="*/ 0 w 579"/>
              <a:gd name="T1" fmla="*/ 110 h 1454"/>
              <a:gd name="T2" fmla="*/ 111 w 579"/>
              <a:gd name="T3" fmla="*/ 0 h 1454"/>
              <a:gd name="T4" fmla="*/ 111 w 579"/>
              <a:gd name="T5" fmla="*/ 61 h 1454"/>
              <a:gd name="T6" fmla="*/ 294 w 579"/>
              <a:gd name="T7" fmla="*/ 62 h 1454"/>
              <a:gd name="T8" fmla="*/ 579 w 579"/>
              <a:gd name="T9" fmla="*/ 404 h 1454"/>
              <a:gd name="T10" fmla="*/ 579 w 579"/>
              <a:gd name="T11" fmla="*/ 1406 h 1454"/>
              <a:gd name="T12" fmla="*/ 530 w 579"/>
              <a:gd name="T13" fmla="*/ 1454 h 1454"/>
              <a:gd name="T14" fmla="*/ 482 w 579"/>
              <a:gd name="T15" fmla="*/ 1406 h 1454"/>
              <a:gd name="T16" fmla="*/ 483 w 579"/>
              <a:gd name="T17" fmla="*/ 388 h 1454"/>
              <a:gd name="T18" fmla="*/ 303 w 579"/>
              <a:gd name="T19" fmla="*/ 158 h 1454"/>
              <a:gd name="T20" fmla="*/ 111 w 579"/>
              <a:gd name="T21" fmla="*/ 158 h 1454"/>
              <a:gd name="T22" fmla="*/ 111 w 579"/>
              <a:gd name="T23" fmla="*/ 221 h 1454"/>
              <a:gd name="T24" fmla="*/ 0 w 579"/>
              <a:gd name="T25" fmla="*/ 11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9" h="1454">
                <a:moveTo>
                  <a:pt x="0" y="110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20" y="61"/>
                  <a:pt x="251" y="61"/>
                  <a:pt x="294" y="62"/>
                </a:cubicBezTo>
                <a:cubicBezTo>
                  <a:pt x="403" y="64"/>
                  <a:pt x="579" y="135"/>
                  <a:pt x="579" y="404"/>
                </a:cubicBezTo>
                <a:cubicBezTo>
                  <a:pt x="579" y="681"/>
                  <a:pt x="579" y="1406"/>
                  <a:pt x="579" y="1406"/>
                </a:cubicBezTo>
                <a:cubicBezTo>
                  <a:pt x="578" y="1433"/>
                  <a:pt x="557" y="1454"/>
                  <a:pt x="530" y="1454"/>
                </a:cubicBezTo>
                <a:cubicBezTo>
                  <a:pt x="504" y="1454"/>
                  <a:pt x="483" y="1433"/>
                  <a:pt x="482" y="1406"/>
                </a:cubicBezTo>
                <a:cubicBezTo>
                  <a:pt x="482" y="1406"/>
                  <a:pt x="483" y="643"/>
                  <a:pt x="483" y="388"/>
                </a:cubicBezTo>
                <a:cubicBezTo>
                  <a:pt x="482" y="253"/>
                  <a:pt x="378" y="158"/>
                  <a:pt x="303" y="158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221"/>
                  <a:pt x="111" y="221"/>
                  <a:pt x="111" y="221"/>
                </a:cubicBezTo>
                <a:cubicBezTo>
                  <a:pt x="0" y="110"/>
                  <a:pt x="0" y="110"/>
                  <a:pt x="0" y="110"/>
                </a:cubicBezTo>
              </a:path>
            </a:pathLst>
          </a:custGeom>
          <a:solidFill>
            <a:srgbClr val="FDEAEA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76" name="ïṡļiḓè"/>
          <p:cNvSpPr/>
          <p:nvPr/>
        </p:nvSpPr>
        <p:spPr bwMode="auto">
          <a:xfrm rot="5400000">
            <a:off x="2185426" y="991826"/>
            <a:ext cx="975420" cy="2155523"/>
          </a:xfrm>
          <a:custGeom>
            <a:avLst/>
            <a:gdLst>
              <a:gd name="T0" fmla="*/ 0 w 477"/>
              <a:gd name="T1" fmla="*/ 111 h 1074"/>
              <a:gd name="T2" fmla="*/ 111 w 477"/>
              <a:gd name="T3" fmla="*/ 0 h 1074"/>
              <a:gd name="T4" fmla="*/ 111 w 477"/>
              <a:gd name="T5" fmla="*/ 62 h 1074"/>
              <a:gd name="T6" fmla="*/ 192 w 477"/>
              <a:gd name="T7" fmla="*/ 62 h 1074"/>
              <a:gd name="T8" fmla="*/ 477 w 477"/>
              <a:gd name="T9" fmla="*/ 404 h 1074"/>
              <a:gd name="T10" fmla="*/ 477 w 477"/>
              <a:gd name="T11" fmla="*/ 1026 h 1074"/>
              <a:gd name="T12" fmla="*/ 428 w 477"/>
              <a:gd name="T13" fmla="*/ 1074 h 1074"/>
              <a:gd name="T14" fmla="*/ 380 w 477"/>
              <a:gd name="T15" fmla="*/ 1026 h 1074"/>
              <a:gd name="T16" fmla="*/ 380 w 477"/>
              <a:gd name="T17" fmla="*/ 389 h 1074"/>
              <a:gd name="T18" fmla="*/ 201 w 477"/>
              <a:gd name="T19" fmla="*/ 158 h 1074"/>
              <a:gd name="T20" fmla="*/ 111 w 477"/>
              <a:gd name="T21" fmla="*/ 158 h 1074"/>
              <a:gd name="T22" fmla="*/ 111 w 477"/>
              <a:gd name="T23" fmla="*/ 222 h 1074"/>
              <a:gd name="T24" fmla="*/ 0 w 477"/>
              <a:gd name="T25" fmla="*/ 111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074">
                <a:moveTo>
                  <a:pt x="0" y="111"/>
                </a:moveTo>
                <a:cubicBezTo>
                  <a:pt x="111" y="0"/>
                  <a:pt x="111" y="0"/>
                  <a:pt x="111" y="0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20" y="62"/>
                  <a:pt x="149" y="62"/>
                  <a:pt x="192" y="62"/>
                </a:cubicBezTo>
                <a:cubicBezTo>
                  <a:pt x="301" y="64"/>
                  <a:pt x="477" y="135"/>
                  <a:pt x="477" y="404"/>
                </a:cubicBezTo>
                <a:cubicBezTo>
                  <a:pt x="477" y="681"/>
                  <a:pt x="477" y="1026"/>
                  <a:pt x="477" y="1026"/>
                </a:cubicBezTo>
                <a:cubicBezTo>
                  <a:pt x="476" y="1052"/>
                  <a:pt x="455" y="1074"/>
                  <a:pt x="428" y="1074"/>
                </a:cubicBezTo>
                <a:cubicBezTo>
                  <a:pt x="402" y="1074"/>
                  <a:pt x="380" y="1052"/>
                  <a:pt x="380" y="1026"/>
                </a:cubicBezTo>
                <a:cubicBezTo>
                  <a:pt x="380" y="1026"/>
                  <a:pt x="381" y="643"/>
                  <a:pt x="380" y="389"/>
                </a:cubicBezTo>
                <a:cubicBezTo>
                  <a:pt x="380" y="254"/>
                  <a:pt x="276" y="158"/>
                  <a:pt x="201" y="158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1" y="222"/>
                  <a:pt x="111" y="222"/>
                  <a:pt x="111" y="222"/>
                </a:cubicBezTo>
                <a:cubicBezTo>
                  <a:pt x="0" y="111"/>
                  <a:pt x="0" y="111"/>
                  <a:pt x="0" y="111"/>
                </a:cubicBezTo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77" name="ïšḷídé"/>
          <p:cNvSpPr/>
          <p:nvPr/>
        </p:nvSpPr>
        <p:spPr bwMode="auto">
          <a:xfrm rot="5400000">
            <a:off x="2185841" y="2550840"/>
            <a:ext cx="976284" cy="2153827"/>
          </a:xfrm>
          <a:custGeom>
            <a:avLst/>
            <a:gdLst>
              <a:gd name="T0" fmla="*/ 477 w 477"/>
              <a:gd name="T1" fmla="*/ 111 h 1073"/>
              <a:gd name="T2" fmla="*/ 366 w 477"/>
              <a:gd name="T3" fmla="*/ 0 h 1073"/>
              <a:gd name="T4" fmla="*/ 366 w 477"/>
              <a:gd name="T5" fmla="*/ 61 h 1073"/>
              <a:gd name="T6" fmla="*/ 285 w 477"/>
              <a:gd name="T7" fmla="*/ 62 h 1073"/>
              <a:gd name="T8" fmla="*/ 0 w 477"/>
              <a:gd name="T9" fmla="*/ 404 h 1073"/>
              <a:gd name="T10" fmla="*/ 1 w 477"/>
              <a:gd name="T11" fmla="*/ 1026 h 1073"/>
              <a:gd name="T12" fmla="*/ 49 w 477"/>
              <a:gd name="T13" fmla="*/ 1073 h 1073"/>
              <a:gd name="T14" fmla="*/ 97 w 477"/>
              <a:gd name="T15" fmla="*/ 1026 h 1073"/>
              <a:gd name="T16" fmla="*/ 97 w 477"/>
              <a:gd name="T17" fmla="*/ 388 h 1073"/>
              <a:gd name="T18" fmla="*/ 276 w 477"/>
              <a:gd name="T19" fmla="*/ 158 h 1073"/>
              <a:gd name="T20" fmla="*/ 366 w 477"/>
              <a:gd name="T21" fmla="*/ 158 h 1073"/>
              <a:gd name="T22" fmla="*/ 366 w 477"/>
              <a:gd name="T23" fmla="*/ 221 h 1073"/>
              <a:gd name="T24" fmla="*/ 477 w 477"/>
              <a:gd name="T25" fmla="*/ 11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7" h="1073">
                <a:moveTo>
                  <a:pt x="477" y="111"/>
                </a:moveTo>
                <a:cubicBezTo>
                  <a:pt x="366" y="0"/>
                  <a:pt x="366" y="0"/>
                  <a:pt x="366" y="0"/>
                </a:cubicBezTo>
                <a:cubicBezTo>
                  <a:pt x="366" y="61"/>
                  <a:pt x="366" y="61"/>
                  <a:pt x="366" y="61"/>
                </a:cubicBezTo>
                <a:cubicBezTo>
                  <a:pt x="357" y="61"/>
                  <a:pt x="328" y="61"/>
                  <a:pt x="285" y="62"/>
                </a:cubicBezTo>
                <a:cubicBezTo>
                  <a:pt x="176" y="64"/>
                  <a:pt x="0" y="135"/>
                  <a:pt x="0" y="404"/>
                </a:cubicBezTo>
                <a:cubicBezTo>
                  <a:pt x="0" y="681"/>
                  <a:pt x="1" y="1026"/>
                  <a:pt x="1" y="1026"/>
                </a:cubicBezTo>
                <a:cubicBezTo>
                  <a:pt x="1" y="1052"/>
                  <a:pt x="22" y="1073"/>
                  <a:pt x="49" y="1073"/>
                </a:cubicBezTo>
                <a:cubicBezTo>
                  <a:pt x="75" y="1073"/>
                  <a:pt x="97" y="1052"/>
                  <a:pt x="97" y="1026"/>
                </a:cubicBezTo>
                <a:cubicBezTo>
                  <a:pt x="97" y="1026"/>
                  <a:pt x="96" y="643"/>
                  <a:pt x="97" y="388"/>
                </a:cubicBezTo>
                <a:cubicBezTo>
                  <a:pt x="97" y="254"/>
                  <a:pt x="201" y="158"/>
                  <a:pt x="276" y="158"/>
                </a:cubicBezTo>
                <a:cubicBezTo>
                  <a:pt x="366" y="158"/>
                  <a:pt x="366" y="158"/>
                  <a:pt x="366" y="158"/>
                </a:cubicBezTo>
                <a:cubicBezTo>
                  <a:pt x="366" y="221"/>
                  <a:pt x="366" y="221"/>
                  <a:pt x="366" y="221"/>
                </a:cubicBezTo>
                <a:lnTo>
                  <a:pt x="477" y="111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78" name="îṣľîḓê"/>
          <p:cNvSpPr/>
          <p:nvPr/>
        </p:nvSpPr>
        <p:spPr bwMode="auto">
          <a:xfrm rot="5400000">
            <a:off x="2452441" y="2076244"/>
            <a:ext cx="1184501" cy="2918991"/>
          </a:xfrm>
          <a:custGeom>
            <a:avLst/>
            <a:gdLst>
              <a:gd name="T0" fmla="*/ 579 w 579"/>
              <a:gd name="T1" fmla="*/ 110 h 1454"/>
              <a:gd name="T2" fmla="*/ 468 w 579"/>
              <a:gd name="T3" fmla="*/ 0 h 1454"/>
              <a:gd name="T4" fmla="*/ 468 w 579"/>
              <a:gd name="T5" fmla="*/ 61 h 1454"/>
              <a:gd name="T6" fmla="*/ 285 w 579"/>
              <a:gd name="T7" fmla="*/ 62 h 1454"/>
              <a:gd name="T8" fmla="*/ 0 w 579"/>
              <a:gd name="T9" fmla="*/ 404 h 1454"/>
              <a:gd name="T10" fmla="*/ 0 w 579"/>
              <a:gd name="T11" fmla="*/ 1406 h 1454"/>
              <a:gd name="T12" fmla="*/ 49 w 579"/>
              <a:gd name="T13" fmla="*/ 1454 h 1454"/>
              <a:gd name="T14" fmla="*/ 97 w 579"/>
              <a:gd name="T15" fmla="*/ 1406 h 1454"/>
              <a:gd name="T16" fmla="*/ 97 w 579"/>
              <a:gd name="T17" fmla="*/ 388 h 1454"/>
              <a:gd name="T18" fmla="*/ 276 w 579"/>
              <a:gd name="T19" fmla="*/ 158 h 1454"/>
              <a:gd name="T20" fmla="*/ 468 w 579"/>
              <a:gd name="T21" fmla="*/ 158 h 1454"/>
              <a:gd name="T22" fmla="*/ 468 w 579"/>
              <a:gd name="T23" fmla="*/ 221 h 1454"/>
              <a:gd name="T24" fmla="*/ 579 w 579"/>
              <a:gd name="T25" fmla="*/ 110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9" h="1454">
                <a:moveTo>
                  <a:pt x="579" y="110"/>
                </a:moveTo>
                <a:cubicBezTo>
                  <a:pt x="468" y="0"/>
                  <a:pt x="468" y="0"/>
                  <a:pt x="468" y="0"/>
                </a:cubicBezTo>
                <a:cubicBezTo>
                  <a:pt x="468" y="61"/>
                  <a:pt x="468" y="61"/>
                  <a:pt x="468" y="61"/>
                </a:cubicBezTo>
                <a:cubicBezTo>
                  <a:pt x="459" y="61"/>
                  <a:pt x="328" y="61"/>
                  <a:pt x="285" y="62"/>
                </a:cubicBezTo>
                <a:cubicBezTo>
                  <a:pt x="176" y="64"/>
                  <a:pt x="0" y="135"/>
                  <a:pt x="0" y="404"/>
                </a:cubicBezTo>
                <a:cubicBezTo>
                  <a:pt x="0" y="681"/>
                  <a:pt x="0" y="1406"/>
                  <a:pt x="0" y="1406"/>
                </a:cubicBezTo>
                <a:cubicBezTo>
                  <a:pt x="1" y="1433"/>
                  <a:pt x="22" y="1454"/>
                  <a:pt x="49" y="1454"/>
                </a:cubicBezTo>
                <a:cubicBezTo>
                  <a:pt x="75" y="1454"/>
                  <a:pt x="97" y="1433"/>
                  <a:pt x="97" y="1406"/>
                </a:cubicBezTo>
                <a:cubicBezTo>
                  <a:pt x="97" y="1406"/>
                  <a:pt x="96" y="643"/>
                  <a:pt x="97" y="388"/>
                </a:cubicBezTo>
                <a:cubicBezTo>
                  <a:pt x="97" y="254"/>
                  <a:pt x="201" y="158"/>
                  <a:pt x="276" y="158"/>
                </a:cubicBezTo>
                <a:cubicBezTo>
                  <a:pt x="468" y="158"/>
                  <a:pt x="468" y="158"/>
                  <a:pt x="468" y="158"/>
                </a:cubicBezTo>
                <a:cubicBezTo>
                  <a:pt x="468" y="221"/>
                  <a:pt x="468" y="221"/>
                  <a:pt x="468" y="221"/>
                </a:cubicBezTo>
                <a:lnTo>
                  <a:pt x="579" y="110"/>
                </a:lnTo>
                <a:close/>
              </a:path>
            </a:pathLst>
          </a:custGeom>
          <a:solidFill>
            <a:srgbClr val="FDEAEA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79" name="îṥľïḓe"/>
          <p:cNvSpPr/>
          <p:nvPr/>
        </p:nvSpPr>
        <p:spPr bwMode="auto">
          <a:xfrm>
            <a:off x="3297632" y="1029773"/>
            <a:ext cx="459000" cy="459001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280" name="îšḻïḑê"/>
          <p:cNvSpPr/>
          <p:nvPr/>
        </p:nvSpPr>
        <p:spPr bwMode="auto">
          <a:xfrm>
            <a:off x="5420897" y="2583460"/>
            <a:ext cx="459000" cy="459001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281" name="islidê"/>
          <p:cNvSpPr/>
          <p:nvPr/>
        </p:nvSpPr>
        <p:spPr bwMode="auto">
          <a:xfrm>
            <a:off x="4058713" y="4211644"/>
            <a:ext cx="459000" cy="4590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282" name="íṣļïḓe"/>
          <p:cNvSpPr/>
          <p:nvPr/>
        </p:nvSpPr>
        <p:spPr bwMode="auto">
          <a:xfrm>
            <a:off x="3291898" y="4190196"/>
            <a:ext cx="459000" cy="459001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283" name="íṣḻiďè"/>
          <p:cNvSpPr/>
          <p:nvPr/>
        </p:nvSpPr>
        <p:spPr bwMode="auto">
          <a:xfrm>
            <a:off x="4067545" y="1050738"/>
            <a:ext cx="459000" cy="45900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284" name="iSḷîdê"/>
          <p:cNvSpPr/>
          <p:nvPr/>
        </p:nvSpPr>
        <p:spPr bwMode="auto">
          <a:xfrm>
            <a:off x="3338592" y="4329720"/>
            <a:ext cx="365522" cy="229791"/>
          </a:xfrm>
          <a:custGeom>
            <a:avLst/>
            <a:gdLst>
              <a:gd name="T0" fmla="*/ 117 w 127"/>
              <a:gd name="T1" fmla="*/ 45 h 78"/>
              <a:gd name="T2" fmla="*/ 114 w 127"/>
              <a:gd name="T3" fmla="*/ 45 h 78"/>
              <a:gd name="T4" fmla="*/ 108 w 127"/>
              <a:gd name="T5" fmla="*/ 62 h 78"/>
              <a:gd name="T6" fmla="*/ 123 w 127"/>
              <a:gd name="T7" fmla="*/ 62 h 78"/>
              <a:gd name="T8" fmla="*/ 117 w 127"/>
              <a:gd name="T9" fmla="*/ 45 h 78"/>
              <a:gd name="T10" fmla="*/ 99 w 127"/>
              <a:gd name="T11" fmla="*/ 39 h 78"/>
              <a:gd name="T12" fmla="*/ 99 w 127"/>
              <a:gd name="T13" fmla="*/ 59 h 78"/>
              <a:gd name="T14" fmla="*/ 76 w 127"/>
              <a:gd name="T15" fmla="*/ 68 h 78"/>
              <a:gd name="T16" fmla="*/ 64 w 127"/>
              <a:gd name="T17" fmla="*/ 78 h 78"/>
              <a:gd name="T18" fmla="*/ 51 w 127"/>
              <a:gd name="T19" fmla="*/ 68 h 78"/>
              <a:gd name="T20" fmla="*/ 28 w 127"/>
              <a:gd name="T21" fmla="*/ 59 h 78"/>
              <a:gd name="T22" fmla="*/ 28 w 127"/>
              <a:gd name="T23" fmla="*/ 39 h 78"/>
              <a:gd name="T24" fmla="*/ 64 w 127"/>
              <a:gd name="T25" fmla="*/ 51 h 78"/>
              <a:gd name="T26" fmla="*/ 99 w 127"/>
              <a:gd name="T27" fmla="*/ 39 h 78"/>
              <a:gd name="T28" fmla="*/ 127 w 127"/>
              <a:gd name="T29" fmla="*/ 21 h 78"/>
              <a:gd name="T30" fmla="*/ 64 w 127"/>
              <a:gd name="T31" fmla="*/ 0 h 78"/>
              <a:gd name="T32" fmla="*/ 0 w 127"/>
              <a:gd name="T33" fmla="*/ 21 h 78"/>
              <a:gd name="T34" fmla="*/ 64 w 127"/>
              <a:gd name="T35" fmla="*/ 43 h 78"/>
              <a:gd name="T36" fmla="*/ 114 w 127"/>
              <a:gd name="T37" fmla="*/ 26 h 78"/>
              <a:gd name="T38" fmla="*/ 114 w 127"/>
              <a:gd name="T39" fmla="*/ 41 h 78"/>
              <a:gd name="T40" fmla="*/ 117 w 127"/>
              <a:gd name="T41" fmla="*/ 41 h 78"/>
              <a:gd name="T42" fmla="*/ 117 w 127"/>
              <a:gd name="T43" fmla="*/ 25 h 78"/>
              <a:gd name="T44" fmla="*/ 127 w 127"/>
              <a:gd name="T45" fmla="*/ 2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7" h="78">
                <a:moveTo>
                  <a:pt x="117" y="45"/>
                </a:moveTo>
                <a:cubicBezTo>
                  <a:pt x="114" y="45"/>
                  <a:pt x="114" y="45"/>
                  <a:pt x="114" y="45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23" y="62"/>
                  <a:pt x="123" y="62"/>
                  <a:pt x="123" y="62"/>
                </a:cubicBezTo>
                <a:lnTo>
                  <a:pt x="117" y="45"/>
                </a:lnTo>
                <a:close/>
                <a:moveTo>
                  <a:pt x="99" y="39"/>
                </a:moveTo>
                <a:cubicBezTo>
                  <a:pt x="99" y="59"/>
                  <a:pt x="99" y="59"/>
                  <a:pt x="99" y="59"/>
                </a:cubicBezTo>
                <a:cubicBezTo>
                  <a:pt x="92" y="61"/>
                  <a:pt x="84" y="64"/>
                  <a:pt x="76" y="68"/>
                </a:cubicBezTo>
                <a:cubicBezTo>
                  <a:pt x="72" y="71"/>
                  <a:pt x="67" y="75"/>
                  <a:pt x="64" y="78"/>
                </a:cubicBezTo>
                <a:cubicBezTo>
                  <a:pt x="60" y="75"/>
                  <a:pt x="55" y="71"/>
                  <a:pt x="51" y="68"/>
                </a:cubicBezTo>
                <a:cubicBezTo>
                  <a:pt x="43" y="64"/>
                  <a:pt x="35" y="61"/>
                  <a:pt x="28" y="59"/>
                </a:cubicBezTo>
                <a:cubicBezTo>
                  <a:pt x="28" y="39"/>
                  <a:pt x="28" y="39"/>
                  <a:pt x="28" y="39"/>
                </a:cubicBezTo>
                <a:cubicBezTo>
                  <a:pt x="64" y="51"/>
                  <a:pt x="64" y="51"/>
                  <a:pt x="64" y="51"/>
                </a:cubicBezTo>
                <a:lnTo>
                  <a:pt x="99" y="39"/>
                </a:lnTo>
                <a:close/>
                <a:moveTo>
                  <a:pt x="127" y="21"/>
                </a:moveTo>
                <a:cubicBezTo>
                  <a:pt x="64" y="0"/>
                  <a:pt x="64" y="0"/>
                  <a:pt x="64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64" y="43"/>
                  <a:pt x="64" y="43"/>
                  <a:pt x="64" y="43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17" y="25"/>
                  <a:pt x="117" y="25"/>
                  <a:pt x="117" y="25"/>
                </a:cubicBezTo>
                <a:lnTo>
                  <a:pt x="127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70000" lnSpcReduction="20000"/>
          </a:bodyPr>
          <a:lstStyle/>
          <a:p>
            <a:pPr algn="ctr"/>
            <a:endParaRPr/>
          </a:p>
        </p:txBody>
      </p:sp>
      <p:sp>
        <p:nvSpPr>
          <p:cNvPr id="285" name="ïṧḻidé"/>
          <p:cNvSpPr/>
          <p:nvPr/>
        </p:nvSpPr>
        <p:spPr bwMode="auto">
          <a:xfrm>
            <a:off x="4172249" y="4347799"/>
            <a:ext cx="248841" cy="219076"/>
          </a:xfrm>
          <a:custGeom>
            <a:avLst/>
            <a:gdLst>
              <a:gd name="T0" fmla="*/ 66 w 131"/>
              <a:gd name="T1" fmla="*/ 0 h 114"/>
              <a:gd name="T2" fmla="*/ 0 w 131"/>
              <a:gd name="T3" fmla="*/ 43 h 114"/>
              <a:gd name="T4" fmla="*/ 16 w 131"/>
              <a:gd name="T5" fmla="*/ 71 h 114"/>
              <a:gd name="T6" fmla="*/ 12 w 131"/>
              <a:gd name="T7" fmla="*/ 110 h 114"/>
              <a:gd name="T8" fmla="*/ 45 w 131"/>
              <a:gd name="T9" fmla="*/ 84 h 114"/>
              <a:gd name="T10" fmla="*/ 66 w 131"/>
              <a:gd name="T11" fmla="*/ 86 h 114"/>
              <a:gd name="T12" fmla="*/ 131 w 131"/>
              <a:gd name="T13" fmla="*/ 43 h 114"/>
              <a:gd name="T14" fmla="*/ 66 w 131"/>
              <a:gd name="T15" fmla="*/ 0 h 114"/>
              <a:gd name="T16" fmla="*/ 41 w 131"/>
              <a:gd name="T17" fmla="*/ 61 h 114"/>
              <a:gd name="T18" fmla="*/ 34 w 131"/>
              <a:gd name="T19" fmla="*/ 54 h 114"/>
              <a:gd name="T20" fmla="*/ 41 w 131"/>
              <a:gd name="T21" fmla="*/ 47 h 114"/>
              <a:gd name="T22" fmla="*/ 48 w 131"/>
              <a:gd name="T23" fmla="*/ 54 h 114"/>
              <a:gd name="T24" fmla="*/ 41 w 131"/>
              <a:gd name="T25" fmla="*/ 61 h 114"/>
              <a:gd name="T26" fmla="*/ 65 w 131"/>
              <a:gd name="T27" fmla="*/ 61 h 114"/>
              <a:gd name="T28" fmla="*/ 58 w 131"/>
              <a:gd name="T29" fmla="*/ 54 h 114"/>
              <a:gd name="T30" fmla="*/ 65 w 131"/>
              <a:gd name="T31" fmla="*/ 47 h 114"/>
              <a:gd name="T32" fmla="*/ 73 w 131"/>
              <a:gd name="T33" fmla="*/ 54 h 114"/>
              <a:gd name="T34" fmla="*/ 65 w 131"/>
              <a:gd name="T35" fmla="*/ 61 h 114"/>
              <a:gd name="T36" fmla="*/ 90 w 131"/>
              <a:gd name="T37" fmla="*/ 61 h 114"/>
              <a:gd name="T38" fmla="*/ 83 w 131"/>
              <a:gd name="T39" fmla="*/ 54 h 114"/>
              <a:gd name="T40" fmla="*/ 90 w 131"/>
              <a:gd name="T41" fmla="*/ 47 h 114"/>
              <a:gd name="T42" fmla="*/ 97 w 131"/>
              <a:gd name="T43" fmla="*/ 54 h 114"/>
              <a:gd name="T44" fmla="*/ 90 w 131"/>
              <a:gd name="T45" fmla="*/ 61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1" h="114">
                <a:moveTo>
                  <a:pt x="66" y="0"/>
                </a:moveTo>
                <a:cubicBezTo>
                  <a:pt x="30" y="0"/>
                  <a:pt x="0" y="20"/>
                  <a:pt x="0" y="43"/>
                </a:cubicBezTo>
                <a:cubicBezTo>
                  <a:pt x="0" y="54"/>
                  <a:pt x="6" y="63"/>
                  <a:pt x="16" y="71"/>
                </a:cubicBezTo>
                <a:cubicBezTo>
                  <a:pt x="18" y="72"/>
                  <a:pt x="10" y="109"/>
                  <a:pt x="12" y="110"/>
                </a:cubicBezTo>
                <a:cubicBezTo>
                  <a:pt x="18" y="114"/>
                  <a:pt x="42" y="83"/>
                  <a:pt x="45" y="84"/>
                </a:cubicBezTo>
                <a:cubicBezTo>
                  <a:pt x="52" y="85"/>
                  <a:pt x="58" y="86"/>
                  <a:pt x="66" y="86"/>
                </a:cubicBezTo>
                <a:cubicBezTo>
                  <a:pt x="102" y="86"/>
                  <a:pt x="131" y="67"/>
                  <a:pt x="131" y="43"/>
                </a:cubicBezTo>
                <a:cubicBezTo>
                  <a:pt x="131" y="20"/>
                  <a:pt x="102" y="0"/>
                  <a:pt x="66" y="0"/>
                </a:cubicBezTo>
                <a:close/>
                <a:moveTo>
                  <a:pt x="41" y="61"/>
                </a:moveTo>
                <a:cubicBezTo>
                  <a:pt x="37" y="61"/>
                  <a:pt x="34" y="58"/>
                  <a:pt x="34" y="54"/>
                </a:cubicBezTo>
                <a:cubicBezTo>
                  <a:pt x="34" y="50"/>
                  <a:pt x="37" y="47"/>
                  <a:pt x="41" y="47"/>
                </a:cubicBezTo>
                <a:cubicBezTo>
                  <a:pt x="45" y="47"/>
                  <a:pt x="48" y="50"/>
                  <a:pt x="48" y="54"/>
                </a:cubicBezTo>
                <a:cubicBezTo>
                  <a:pt x="48" y="58"/>
                  <a:pt x="45" y="61"/>
                  <a:pt x="41" y="61"/>
                </a:cubicBezTo>
                <a:close/>
                <a:moveTo>
                  <a:pt x="65" y="61"/>
                </a:moveTo>
                <a:cubicBezTo>
                  <a:pt x="61" y="61"/>
                  <a:pt x="58" y="58"/>
                  <a:pt x="58" y="54"/>
                </a:cubicBezTo>
                <a:cubicBezTo>
                  <a:pt x="58" y="50"/>
                  <a:pt x="61" y="47"/>
                  <a:pt x="65" y="47"/>
                </a:cubicBezTo>
                <a:cubicBezTo>
                  <a:pt x="69" y="47"/>
                  <a:pt x="73" y="50"/>
                  <a:pt x="73" y="54"/>
                </a:cubicBezTo>
                <a:cubicBezTo>
                  <a:pt x="73" y="58"/>
                  <a:pt x="69" y="61"/>
                  <a:pt x="65" y="61"/>
                </a:cubicBezTo>
                <a:close/>
                <a:moveTo>
                  <a:pt x="90" y="61"/>
                </a:moveTo>
                <a:cubicBezTo>
                  <a:pt x="86" y="61"/>
                  <a:pt x="83" y="58"/>
                  <a:pt x="83" y="54"/>
                </a:cubicBezTo>
                <a:cubicBezTo>
                  <a:pt x="83" y="50"/>
                  <a:pt x="86" y="47"/>
                  <a:pt x="90" y="47"/>
                </a:cubicBezTo>
                <a:cubicBezTo>
                  <a:pt x="94" y="47"/>
                  <a:pt x="97" y="50"/>
                  <a:pt x="97" y="54"/>
                </a:cubicBezTo>
                <a:cubicBezTo>
                  <a:pt x="97" y="58"/>
                  <a:pt x="94" y="61"/>
                  <a:pt x="9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286" name="íSḷîḍè"/>
          <p:cNvSpPr/>
          <p:nvPr/>
        </p:nvSpPr>
        <p:spPr bwMode="auto">
          <a:xfrm>
            <a:off x="4141073" y="1309104"/>
            <a:ext cx="303609" cy="123825"/>
          </a:xfrm>
          <a:custGeom>
            <a:avLst/>
            <a:gdLst>
              <a:gd name="T0" fmla="*/ 87 w 105"/>
              <a:gd name="T1" fmla="*/ 0 h 43"/>
              <a:gd name="T2" fmla="*/ 53 w 105"/>
              <a:gd name="T3" fmla="*/ 26 h 43"/>
              <a:gd name="T4" fmla="*/ 18 w 105"/>
              <a:gd name="T5" fmla="*/ 0 h 43"/>
              <a:gd name="T6" fmla="*/ 0 w 105"/>
              <a:gd name="T7" fmla="*/ 18 h 43"/>
              <a:gd name="T8" fmla="*/ 53 w 105"/>
              <a:gd name="T9" fmla="*/ 43 h 43"/>
              <a:gd name="T10" fmla="*/ 105 w 105"/>
              <a:gd name="T11" fmla="*/ 18 h 43"/>
              <a:gd name="T12" fmla="*/ 87 w 105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43">
                <a:moveTo>
                  <a:pt x="87" y="0"/>
                </a:moveTo>
                <a:cubicBezTo>
                  <a:pt x="80" y="16"/>
                  <a:pt x="67" y="26"/>
                  <a:pt x="53" y="26"/>
                </a:cubicBezTo>
                <a:cubicBezTo>
                  <a:pt x="38" y="26"/>
                  <a:pt x="25" y="16"/>
                  <a:pt x="18" y="0"/>
                </a:cubicBezTo>
                <a:cubicBezTo>
                  <a:pt x="7" y="4"/>
                  <a:pt x="0" y="11"/>
                  <a:pt x="0" y="18"/>
                </a:cubicBezTo>
                <a:cubicBezTo>
                  <a:pt x="0" y="32"/>
                  <a:pt x="23" y="43"/>
                  <a:pt x="53" y="43"/>
                </a:cubicBezTo>
                <a:cubicBezTo>
                  <a:pt x="82" y="43"/>
                  <a:pt x="105" y="32"/>
                  <a:pt x="105" y="18"/>
                </a:cubicBezTo>
                <a:cubicBezTo>
                  <a:pt x="105" y="11"/>
                  <a:pt x="98" y="4"/>
                  <a:pt x="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25000" lnSpcReduction="20000"/>
          </a:bodyPr>
          <a:lstStyle/>
          <a:p>
            <a:pPr algn="ctr"/>
            <a:endParaRPr/>
          </a:p>
        </p:txBody>
      </p:sp>
      <p:sp>
        <p:nvSpPr>
          <p:cNvPr id="287" name="ïṡľïḍê"/>
          <p:cNvSpPr/>
          <p:nvPr/>
        </p:nvSpPr>
        <p:spPr bwMode="auto">
          <a:xfrm>
            <a:off x="4189889" y="1180516"/>
            <a:ext cx="254794" cy="186929"/>
          </a:xfrm>
          <a:custGeom>
            <a:avLst/>
            <a:gdLst>
              <a:gd name="T0" fmla="*/ 71 w 88"/>
              <a:gd name="T1" fmla="*/ 15 h 65"/>
              <a:gd name="T2" fmla="*/ 71 w 88"/>
              <a:gd name="T3" fmla="*/ 15 h 65"/>
              <a:gd name="T4" fmla="*/ 70 w 88"/>
              <a:gd name="T5" fmla="*/ 7 h 65"/>
              <a:gd name="T6" fmla="*/ 70 w 88"/>
              <a:gd name="T7" fmla="*/ 8 h 65"/>
              <a:gd name="T8" fmla="*/ 35 w 88"/>
              <a:gd name="T9" fmla="*/ 0 h 65"/>
              <a:gd name="T10" fmla="*/ 1 w 88"/>
              <a:gd name="T11" fmla="*/ 8 h 65"/>
              <a:gd name="T12" fmla="*/ 1 w 88"/>
              <a:gd name="T13" fmla="*/ 7 h 65"/>
              <a:gd name="T14" fmla="*/ 1 w 88"/>
              <a:gd name="T15" fmla="*/ 8 h 65"/>
              <a:gd name="T16" fmla="*/ 1 w 88"/>
              <a:gd name="T17" fmla="*/ 8 h 65"/>
              <a:gd name="T18" fmla="*/ 1 w 88"/>
              <a:gd name="T19" fmla="*/ 8 h 65"/>
              <a:gd name="T20" fmla="*/ 0 w 88"/>
              <a:gd name="T21" fmla="*/ 15 h 65"/>
              <a:gd name="T22" fmla="*/ 36 w 88"/>
              <a:gd name="T23" fmla="*/ 65 h 65"/>
              <a:gd name="T24" fmla="*/ 64 w 88"/>
              <a:gd name="T25" fmla="*/ 44 h 65"/>
              <a:gd name="T26" fmla="*/ 70 w 88"/>
              <a:gd name="T27" fmla="*/ 44 h 65"/>
              <a:gd name="T28" fmla="*/ 88 w 88"/>
              <a:gd name="T29" fmla="*/ 30 h 65"/>
              <a:gd name="T30" fmla="*/ 71 w 88"/>
              <a:gd name="T31" fmla="*/ 15 h 65"/>
              <a:gd name="T32" fmla="*/ 7 w 88"/>
              <a:gd name="T33" fmla="*/ 10 h 65"/>
              <a:gd name="T34" fmla="*/ 35 w 88"/>
              <a:gd name="T35" fmla="*/ 5 h 65"/>
              <a:gd name="T36" fmla="*/ 64 w 88"/>
              <a:gd name="T37" fmla="*/ 10 h 65"/>
              <a:gd name="T38" fmla="*/ 36 w 88"/>
              <a:gd name="T39" fmla="*/ 15 h 65"/>
              <a:gd name="T40" fmla="*/ 7 w 88"/>
              <a:gd name="T41" fmla="*/ 10 h 65"/>
              <a:gd name="T42" fmla="*/ 70 w 88"/>
              <a:gd name="T43" fmla="*/ 36 h 65"/>
              <a:gd name="T44" fmla="*/ 67 w 88"/>
              <a:gd name="T45" fmla="*/ 36 h 65"/>
              <a:gd name="T46" fmla="*/ 70 w 88"/>
              <a:gd name="T47" fmla="*/ 23 h 65"/>
              <a:gd name="T48" fmla="*/ 80 w 88"/>
              <a:gd name="T49" fmla="*/ 30 h 65"/>
              <a:gd name="T50" fmla="*/ 70 w 88"/>
              <a:gd name="T51" fmla="*/ 3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8" h="65">
                <a:moveTo>
                  <a:pt x="71" y="15"/>
                </a:moveTo>
                <a:cubicBezTo>
                  <a:pt x="71" y="15"/>
                  <a:pt x="71" y="15"/>
                  <a:pt x="71" y="15"/>
                </a:cubicBezTo>
                <a:cubicBezTo>
                  <a:pt x="71" y="12"/>
                  <a:pt x="70" y="10"/>
                  <a:pt x="70" y="7"/>
                </a:cubicBezTo>
                <a:cubicBezTo>
                  <a:pt x="70" y="8"/>
                  <a:pt x="70" y="8"/>
                  <a:pt x="70" y="8"/>
                </a:cubicBezTo>
                <a:cubicBezTo>
                  <a:pt x="62" y="3"/>
                  <a:pt x="49" y="0"/>
                  <a:pt x="35" y="0"/>
                </a:cubicBezTo>
                <a:cubicBezTo>
                  <a:pt x="22" y="0"/>
                  <a:pt x="9" y="3"/>
                  <a:pt x="1" y="8"/>
                </a:cubicBezTo>
                <a:cubicBezTo>
                  <a:pt x="1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2"/>
                  <a:pt x="0" y="15"/>
                </a:cubicBezTo>
                <a:cubicBezTo>
                  <a:pt x="0" y="44"/>
                  <a:pt x="16" y="65"/>
                  <a:pt x="36" y="65"/>
                </a:cubicBezTo>
                <a:cubicBezTo>
                  <a:pt x="48" y="65"/>
                  <a:pt x="58" y="57"/>
                  <a:pt x="64" y="44"/>
                </a:cubicBezTo>
                <a:cubicBezTo>
                  <a:pt x="66" y="44"/>
                  <a:pt x="68" y="44"/>
                  <a:pt x="70" y="44"/>
                </a:cubicBezTo>
                <a:cubicBezTo>
                  <a:pt x="83" y="44"/>
                  <a:pt x="88" y="38"/>
                  <a:pt x="88" y="30"/>
                </a:cubicBezTo>
                <a:cubicBezTo>
                  <a:pt x="88" y="22"/>
                  <a:pt x="84" y="15"/>
                  <a:pt x="71" y="15"/>
                </a:cubicBezTo>
                <a:close/>
                <a:moveTo>
                  <a:pt x="7" y="10"/>
                </a:moveTo>
                <a:cubicBezTo>
                  <a:pt x="14" y="7"/>
                  <a:pt x="24" y="5"/>
                  <a:pt x="35" y="5"/>
                </a:cubicBezTo>
                <a:cubicBezTo>
                  <a:pt x="47" y="5"/>
                  <a:pt x="57" y="7"/>
                  <a:pt x="64" y="10"/>
                </a:cubicBezTo>
                <a:cubicBezTo>
                  <a:pt x="57" y="13"/>
                  <a:pt x="47" y="15"/>
                  <a:pt x="36" y="15"/>
                </a:cubicBezTo>
                <a:cubicBezTo>
                  <a:pt x="24" y="15"/>
                  <a:pt x="14" y="13"/>
                  <a:pt x="7" y="10"/>
                </a:cubicBezTo>
                <a:close/>
                <a:moveTo>
                  <a:pt x="70" y="36"/>
                </a:moveTo>
                <a:cubicBezTo>
                  <a:pt x="69" y="36"/>
                  <a:pt x="68" y="36"/>
                  <a:pt x="67" y="36"/>
                </a:cubicBezTo>
                <a:cubicBezTo>
                  <a:pt x="69" y="32"/>
                  <a:pt x="70" y="28"/>
                  <a:pt x="70" y="23"/>
                </a:cubicBezTo>
                <a:cubicBezTo>
                  <a:pt x="80" y="23"/>
                  <a:pt x="80" y="28"/>
                  <a:pt x="80" y="30"/>
                </a:cubicBezTo>
                <a:cubicBezTo>
                  <a:pt x="80" y="32"/>
                  <a:pt x="80" y="36"/>
                  <a:pt x="70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47500" lnSpcReduction="20000"/>
          </a:bodyPr>
          <a:lstStyle/>
          <a:p>
            <a:pPr algn="ctr"/>
            <a:endParaRPr/>
          </a:p>
        </p:txBody>
      </p:sp>
      <p:sp>
        <p:nvSpPr>
          <p:cNvPr id="288" name="îṡ1îḑè"/>
          <p:cNvSpPr/>
          <p:nvPr/>
        </p:nvSpPr>
        <p:spPr bwMode="auto">
          <a:xfrm>
            <a:off x="4230370" y="1050737"/>
            <a:ext cx="52388" cy="120254"/>
          </a:xfrm>
          <a:custGeom>
            <a:avLst/>
            <a:gdLst>
              <a:gd name="T0" fmla="*/ 9 w 18"/>
              <a:gd name="T1" fmla="*/ 42 h 42"/>
              <a:gd name="T2" fmla="*/ 9 w 18"/>
              <a:gd name="T3" fmla="*/ 42 h 42"/>
              <a:gd name="T4" fmla="*/ 1 w 18"/>
              <a:gd name="T5" fmla="*/ 33 h 42"/>
              <a:gd name="T6" fmla="*/ 7 w 18"/>
              <a:gd name="T7" fmla="*/ 18 h 42"/>
              <a:gd name="T8" fmla="*/ 8 w 18"/>
              <a:gd name="T9" fmla="*/ 3 h 42"/>
              <a:gd name="T10" fmla="*/ 8 w 18"/>
              <a:gd name="T11" fmla="*/ 1 h 42"/>
              <a:gd name="T12" fmla="*/ 10 w 18"/>
              <a:gd name="T13" fmla="*/ 1 h 42"/>
              <a:gd name="T14" fmla="*/ 9 w 18"/>
              <a:gd name="T15" fmla="*/ 20 h 42"/>
              <a:gd name="T16" fmla="*/ 4 w 18"/>
              <a:gd name="T17" fmla="*/ 32 h 42"/>
              <a:gd name="T18" fmla="*/ 10 w 18"/>
              <a:gd name="T19" fmla="*/ 39 h 42"/>
              <a:gd name="T20" fmla="*/ 11 w 18"/>
              <a:gd name="T21" fmla="*/ 41 h 42"/>
              <a:gd name="T22" fmla="*/ 9 w 18"/>
              <a:gd name="T2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42">
                <a:moveTo>
                  <a:pt x="9" y="42"/>
                </a:moveTo>
                <a:cubicBezTo>
                  <a:pt x="9" y="42"/>
                  <a:pt x="9" y="42"/>
                  <a:pt x="9" y="42"/>
                </a:cubicBezTo>
                <a:cubicBezTo>
                  <a:pt x="4" y="39"/>
                  <a:pt x="2" y="36"/>
                  <a:pt x="1" y="33"/>
                </a:cubicBezTo>
                <a:cubicBezTo>
                  <a:pt x="0" y="28"/>
                  <a:pt x="3" y="23"/>
                  <a:pt x="7" y="18"/>
                </a:cubicBezTo>
                <a:cubicBezTo>
                  <a:pt x="11" y="12"/>
                  <a:pt x="14" y="8"/>
                  <a:pt x="8" y="3"/>
                </a:cubicBezTo>
                <a:cubicBezTo>
                  <a:pt x="7" y="3"/>
                  <a:pt x="7" y="2"/>
                  <a:pt x="8" y="1"/>
                </a:cubicBezTo>
                <a:cubicBezTo>
                  <a:pt x="8" y="0"/>
                  <a:pt x="9" y="0"/>
                  <a:pt x="10" y="1"/>
                </a:cubicBezTo>
                <a:cubicBezTo>
                  <a:pt x="18" y="7"/>
                  <a:pt x="13" y="14"/>
                  <a:pt x="9" y="20"/>
                </a:cubicBezTo>
                <a:cubicBezTo>
                  <a:pt x="6" y="24"/>
                  <a:pt x="3" y="28"/>
                  <a:pt x="4" y="32"/>
                </a:cubicBezTo>
                <a:cubicBezTo>
                  <a:pt x="5" y="35"/>
                  <a:pt x="7" y="37"/>
                  <a:pt x="10" y="39"/>
                </a:cubicBezTo>
                <a:cubicBezTo>
                  <a:pt x="11" y="39"/>
                  <a:pt x="11" y="40"/>
                  <a:pt x="11" y="41"/>
                </a:cubicBezTo>
                <a:cubicBezTo>
                  <a:pt x="11" y="42"/>
                  <a:pt x="10" y="42"/>
                  <a:pt x="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25000" lnSpcReduction="20000"/>
          </a:bodyPr>
          <a:lstStyle/>
          <a:p>
            <a:pPr algn="ctr"/>
            <a:endParaRPr/>
          </a:p>
        </p:txBody>
      </p:sp>
      <p:sp>
        <p:nvSpPr>
          <p:cNvPr id="289" name="ïšľiḋé"/>
          <p:cNvSpPr/>
          <p:nvPr/>
        </p:nvSpPr>
        <p:spPr bwMode="auto">
          <a:xfrm>
            <a:off x="4270851" y="1050737"/>
            <a:ext cx="52388" cy="120254"/>
          </a:xfrm>
          <a:custGeom>
            <a:avLst/>
            <a:gdLst>
              <a:gd name="T0" fmla="*/ 9 w 18"/>
              <a:gd name="T1" fmla="*/ 42 h 42"/>
              <a:gd name="T2" fmla="*/ 8 w 18"/>
              <a:gd name="T3" fmla="*/ 42 h 42"/>
              <a:gd name="T4" fmla="*/ 1 w 18"/>
              <a:gd name="T5" fmla="*/ 33 h 42"/>
              <a:gd name="T6" fmla="*/ 6 w 18"/>
              <a:gd name="T7" fmla="*/ 18 h 42"/>
              <a:gd name="T8" fmla="*/ 8 w 18"/>
              <a:gd name="T9" fmla="*/ 3 h 42"/>
              <a:gd name="T10" fmla="*/ 8 w 18"/>
              <a:gd name="T11" fmla="*/ 1 h 42"/>
              <a:gd name="T12" fmla="*/ 10 w 18"/>
              <a:gd name="T13" fmla="*/ 1 h 42"/>
              <a:gd name="T14" fmla="*/ 9 w 18"/>
              <a:gd name="T15" fmla="*/ 20 h 42"/>
              <a:gd name="T16" fmla="*/ 4 w 18"/>
              <a:gd name="T17" fmla="*/ 32 h 42"/>
              <a:gd name="T18" fmla="*/ 10 w 18"/>
              <a:gd name="T19" fmla="*/ 39 h 42"/>
              <a:gd name="T20" fmla="*/ 11 w 18"/>
              <a:gd name="T21" fmla="*/ 41 h 42"/>
              <a:gd name="T22" fmla="*/ 9 w 18"/>
              <a:gd name="T2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42">
                <a:moveTo>
                  <a:pt x="9" y="42"/>
                </a:moveTo>
                <a:cubicBezTo>
                  <a:pt x="9" y="42"/>
                  <a:pt x="9" y="42"/>
                  <a:pt x="8" y="42"/>
                </a:cubicBezTo>
                <a:cubicBezTo>
                  <a:pt x="4" y="39"/>
                  <a:pt x="2" y="36"/>
                  <a:pt x="1" y="33"/>
                </a:cubicBezTo>
                <a:cubicBezTo>
                  <a:pt x="0" y="28"/>
                  <a:pt x="3" y="23"/>
                  <a:pt x="6" y="18"/>
                </a:cubicBezTo>
                <a:cubicBezTo>
                  <a:pt x="11" y="12"/>
                  <a:pt x="14" y="8"/>
                  <a:pt x="8" y="3"/>
                </a:cubicBezTo>
                <a:cubicBezTo>
                  <a:pt x="7" y="3"/>
                  <a:pt x="7" y="2"/>
                  <a:pt x="8" y="1"/>
                </a:cubicBezTo>
                <a:cubicBezTo>
                  <a:pt x="8" y="0"/>
                  <a:pt x="9" y="0"/>
                  <a:pt x="10" y="1"/>
                </a:cubicBezTo>
                <a:cubicBezTo>
                  <a:pt x="18" y="7"/>
                  <a:pt x="13" y="14"/>
                  <a:pt x="9" y="20"/>
                </a:cubicBezTo>
                <a:cubicBezTo>
                  <a:pt x="6" y="24"/>
                  <a:pt x="3" y="28"/>
                  <a:pt x="4" y="32"/>
                </a:cubicBezTo>
                <a:cubicBezTo>
                  <a:pt x="4" y="35"/>
                  <a:pt x="6" y="37"/>
                  <a:pt x="10" y="39"/>
                </a:cubicBezTo>
                <a:cubicBezTo>
                  <a:pt x="11" y="39"/>
                  <a:pt x="11" y="40"/>
                  <a:pt x="11" y="41"/>
                </a:cubicBezTo>
                <a:cubicBezTo>
                  <a:pt x="10" y="42"/>
                  <a:pt x="10" y="42"/>
                  <a:pt x="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25000" lnSpcReduction="20000"/>
          </a:bodyPr>
          <a:lstStyle/>
          <a:p>
            <a:pPr algn="ctr"/>
            <a:endParaRPr/>
          </a:p>
        </p:txBody>
      </p:sp>
      <p:sp>
        <p:nvSpPr>
          <p:cNvPr id="290" name="iṥ1íďé"/>
          <p:cNvSpPr/>
          <p:nvPr/>
        </p:nvSpPr>
        <p:spPr bwMode="auto">
          <a:xfrm>
            <a:off x="4311332" y="1050737"/>
            <a:ext cx="52388" cy="120254"/>
          </a:xfrm>
          <a:custGeom>
            <a:avLst/>
            <a:gdLst>
              <a:gd name="T0" fmla="*/ 9 w 18"/>
              <a:gd name="T1" fmla="*/ 42 h 42"/>
              <a:gd name="T2" fmla="*/ 8 w 18"/>
              <a:gd name="T3" fmla="*/ 42 h 42"/>
              <a:gd name="T4" fmla="*/ 1 w 18"/>
              <a:gd name="T5" fmla="*/ 33 h 42"/>
              <a:gd name="T6" fmla="*/ 6 w 18"/>
              <a:gd name="T7" fmla="*/ 18 h 42"/>
              <a:gd name="T8" fmla="*/ 8 w 18"/>
              <a:gd name="T9" fmla="*/ 3 h 42"/>
              <a:gd name="T10" fmla="*/ 7 w 18"/>
              <a:gd name="T11" fmla="*/ 1 h 42"/>
              <a:gd name="T12" fmla="*/ 10 w 18"/>
              <a:gd name="T13" fmla="*/ 1 h 42"/>
              <a:gd name="T14" fmla="*/ 9 w 18"/>
              <a:gd name="T15" fmla="*/ 20 h 42"/>
              <a:gd name="T16" fmla="*/ 4 w 18"/>
              <a:gd name="T17" fmla="*/ 32 h 42"/>
              <a:gd name="T18" fmla="*/ 10 w 18"/>
              <a:gd name="T19" fmla="*/ 39 h 42"/>
              <a:gd name="T20" fmla="*/ 10 w 18"/>
              <a:gd name="T21" fmla="*/ 41 h 42"/>
              <a:gd name="T22" fmla="*/ 9 w 18"/>
              <a:gd name="T23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42">
                <a:moveTo>
                  <a:pt x="9" y="42"/>
                </a:moveTo>
                <a:cubicBezTo>
                  <a:pt x="9" y="42"/>
                  <a:pt x="9" y="42"/>
                  <a:pt x="8" y="42"/>
                </a:cubicBezTo>
                <a:cubicBezTo>
                  <a:pt x="4" y="39"/>
                  <a:pt x="1" y="36"/>
                  <a:pt x="1" y="33"/>
                </a:cubicBezTo>
                <a:cubicBezTo>
                  <a:pt x="0" y="28"/>
                  <a:pt x="3" y="23"/>
                  <a:pt x="6" y="18"/>
                </a:cubicBezTo>
                <a:cubicBezTo>
                  <a:pt x="11" y="12"/>
                  <a:pt x="13" y="8"/>
                  <a:pt x="8" y="3"/>
                </a:cubicBezTo>
                <a:cubicBezTo>
                  <a:pt x="7" y="3"/>
                  <a:pt x="7" y="2"/>
                  <a:pt x="7" y="1"/>
                </a:cubicBezTo>
                <a:cubicBezTo>
                  <a:pt x="8" y="0"/>
                  <a:pt x="9" y="0"/>
                  <a:pt x="10" y="1"/>
                </a:cubicBezTo>
                <a:cubicBezTo>
                  <a:pt x="18" y="7"/>
                  <a:pt x="13" y="14"/>
                  <a:pt x="9" y="20"/>
                </a:cubicBezTo>
                <a:cubicBezTo>
                  <a:pt x="6" y="24"/>
                  <a:pt x="3" y="28"/>
                  <a:pt x="4" y="32"/>
                </a:cubicBezTo>
                <a:cubicBezTo>
                  <a:pt x="4" y="35"/>
                  <a:pt x="6" y="37"/>
                  <a:pt x="10" y="39"/>
                </a:cubicBezTo>
                <a:cubicBezTo>
                  <a:pt x="11" y="39"/>
                  <a:pt x="11" y="40"/>
                  <a:pt x="10" y="41"/>
                </a:cubicBezTo>
                <a:cubicBezTo>
                  <a:pt x="10" y="42"/>
                  <a:pt x="10" y="42"/>
                  <a:pt x="9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25000" lnSpcReduction="20000"/>
          </a:bodyPr>
          <a:lstStyle/>
          <a:p>
            <a:pPr algn="ctr"/>
            <a:endParaRPr/>
          </a:p>
        </p:txBody>
      </p:sp>
      <p:sp>
        <p:nvSpPr>
          <p:cNvPr id="291" name="iṧlïḑé"/>
          <p:cNvSpPr/>
          <p:nvPr/>
        </p:nvSpPr>
        <p:spPr bwMode="auto">
          <a:xfrm>
            <a:off x="3374311" y="1095982"/>
            <a:ext cx="320278" cy="322660"/>
          </a:xfrm>
          <a:custGeom>
            <a:avLst/>
            <a:gdLst>
              <a:gd name="T0" fmla="*/ 104 w 111"/>
              <a:gd name="T1" fmla="*/ 28 h 112"/>
              <a:gd name="T2" fmla="*/ 94 w 111"/>
              <a:gd name="T3" fmla="*/ 16 h 112"/>
              <a:gd name="T4" fmla="*/ 86 w 111"/>
              <a:gd name="T5" fmla="*/ 9 h 112"/>
              <a:gd name="T6" fmla="*/ 81 w 111"/>
              <a:gd name="T7" fmla="*/ 7 h 112"/>
              <a:gd name="T8" fmla="*/ 70 w 111"/>
              <a:gd name="T9" fmla="*/ 2 h 112"/>
              <a:gd name="T10" fmla="*/ 66 w 111"/>
              <a:gd name="T11" fmla="*/ 1 h 112"/>
              <a:gd name="T12" fmla="*/ 42 w 111"/>
              <a:gd name="T13" fmla="*/ 2 h 112"/>
              <a:gd name="T14" fmla="*/ 36 w 111"/>
              <a:gd name="T15" fmla="*/ 4 h 112"/>
              <a:gd name="T16" fmla="*/ 23 w 111"/>
              <a:gd name="T17" fmla="*/ 11 h 112"/>
              <a:gd name="T18" fmla="*/ 17 w 111"/>
              <a:gd name="T19" fmla="*/ 16 h 112"/>
              <a:gd name="T20" fmla="*/ 8 w 111"/>
              <a:gd name="T21" fmla="*/ 27 h 112"/>
              <a:gd name="T22" fmla="*/ 5 w 111"/>
              <a:gd name="T23" fmla="*/ 32 h 112"/>
              <a:gd name="T24" fmla="*/ 0 w 111"/>
              <a:gd name="T25" fmla="*/ 53 h 112"/>
              <a:gd name="T26" fmla="*/ 0 w 111"/>
              <a:gd name="T27" fmla="*/ 59 h 112"/>
              <a:gd name="T28" fmla="*/ 4 w 111"/>
              <a:gd name="T29" fmla="*/ 76 h 112"/>
              <a:gd name="T30" fmla="*/ 7 w 111"/>
              <a:gd name="T31" fmla="*/ 84 h 112"/>
              <a:gd name="T32" fmla="*/ 12 w 111"/>
              <a:gd name="T33" fmla="*/ 91 h 112"/>
              <a:gd name="T34" fmla="*/ 22 w 111"/>
              <a:gd name="T35" fmla="*/ 101 h 112"/>
              <a:gd name="T36" fmla="*/ 27 w 111"/>
              <a:gd name="T37" fmla="*/ 104 h 112"/>
              <a:gd name="T38" fmla="*/ 41 w 111"/>
              <a:gd name="T39" fmla="*/ 110 h 112"/>
              <a:gd name="T40" fmla="*/ 45 w 111"/>
              <a:gd name="T41" fmla="*/ 111 h 112"/>
              <a:gd name="T42" fmla="*/ 69 w 111"/>
              <a:gd name="T43" fmla="*/ 110 h 112"/>
              <a:gd name="T44" fmla="*/ 75 w 111"/>
              <a:gd name="T45" fmla="*/ 108 h 112"/>
              <a:gd name="T46" fmla="*/ 88 w 111"/>
              <a:gd name="T47" fmla="*/ 102 h 112"/>
              <a:gd name="T48" fmla="*/ 99 w 111"/>
              <a:gd name="T49" fmla="*/ 91 h 112"/>
              <a:gd name="T50" fmla="*/ 104 w 111"/>
              <a:gd name="T51" fmla="*/ 84 h 112"/>
              <a:gd name="T52" fmla="*/ 108 w 111"/>
              <a:gd name="T53" fmla="*/ 76 h 112"/>
              <a:gd name="T54" fmla="*/ 111 w 111"/>
              <a:gd name="T55" fmla="*/ 59 h 112"/>
              <a:gd name="T56" fmla="*/ 111 w 111"/>
              <a:gd name="T57" fmla="*/ 53 h 112"/>
              <a:gd name="T58" fmla="*/ 106 w 111"/>
              <a:gd name="T59" fmla="*/ 32 h 112"/>
              <a:gd name="T60" fmla="*/ 22 w 111"/>
              <a:gd name="T61" fmla="*/ 20 h 112"/>
              <a:gd name="T62" fmla="*/ 25 w 111"/>
              <a:gd name="T63" fmla="*/ 29 h 112"/>
              <a:gd name="T64" fmla="*/ 17 w 111"/>
              <a:gd name="T65" fmla="*/ 25 h 112"/>
              <a:gd name="T66" fmla="*/ 25 w 111"/>
              <a:gd name="T67" fmla="*/ 83 h 112"/>
              <a:gd name="T68" fmla="*/ 22 w 111"/>
              <a:gd name="T69" fmla="*/ 93 h 112"/>
              <a:gd name="T70" fmla="*/ 22 w 111"/>
              <a:gd name="T71" fmla="*/ 93 h 112"/>
              <a:gd name="T72" fmla="*/ 34 w 111"/>
              <a:gd name="T73" fmla="*/ 87 h 112"/>
              <a:gd name="T74" fmla="*/ 52 w 111"/>
              <a:gd name="T75" fmla="*/ 77 h 112"/>
              <a:gd name="T76" fmla="*/ 52 w 111"/>
              <a:gd name="T77" fmla="*/ 59 h 112"/>
              <a:gd name="T78" fmla="*/ 27 w 111"/>
              <a:gd name="T79" fmla="*/ 53 h 112"/>
              <a:gd name="T80" fmla="*/ 52 w 111"/>
              <a:gd name="T81" fmla="*/ 53 h 112"/>
              <a:gd name="T82" fmla="*/ 49 w 111"/>
              <a:gd name="T83" fmla="*/ 7 h 112"/>
              <a:gd name="T84" fmla="*/ 89 w 111"/>
              <a:gd name="T85" fmla="*/ 20 h 112"/>
              <a:gd name="T86" fmla="*/ 89 w 111"/>
              <a:gd name="T87" fmla="*/ 20 h 112"/>
              <a:gd name="T88" fmla="*/ 77 w 111"/>
              <a:gd name="T89" fmla="*/ 25 h 112"/>
              <a:gd name="T90" fmla="*/ 59 w 111"/>
              <a:gd name="T91" fmla="*/ 35 h 112"/>
              <a:gd name="T92" fmla="*/ 59 w 111"/>
              <a:gd name="T93" fmla="*/ 53 h 112"/>
              <a:gd name="T94" fmla="*/ 84 w 111"/>
              <a:gd name="T95" fmla="*/ 59 h 112"/>
              <a:gd name="T96" fmla="*/ 59 w 111"/>
              <a:gd name="T97" fmla="*/ 59 h 112"/>
              <a:gd name="T98" fmla="*/ 59 w 111"/>
              <a:gd name="T99" fmla="*/ 83 h 112"/>
              <a:gd name="T100" fmla="*/ 74 w 111"/>
              <a:gd name="T101" fmla="*/ 102 h 112"/>
              <a:gd name="T102" fmla="*/ 74 w 111"/>
              <a:gd name="T103" fmla="*/ 102 h 112"/>
              <a:gd name="T104" fmla="*/ 91 w 111"/>
              <a:gd name="T105" fmla="*/ 59 h 112"/>
              <a:gd name="T106" fmla="*/ 91 w 111"/>
              <a:gd name="T107" fmla="*/ 53 h 112"/>
              <a:gd name="T108" fmla="*/ 105 w 111"/>
              <a:gd name="T109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1" h="112">
                <a:moveTo>
                  <a:pt x="106" y="32"/>
                </a:moveTo>
                <a:cubicBezTo>
                  <a:pt x="106" y="32"/>
                  <a:pt x="106" y="32"/>
                  <a:pt x="106" y="31"/>
                </a:cubicBezTo>
                <a:cubicBezTo>
                  <a:pt x="105" y="30"/>
                  <a:pt x="105" y="29"/>
                  <a:pt x="104" y="28"/>
                </a:cubicBezTo>
                <a:cubicBezTo>
                  <a:pt x="104" y="28"/>
                  <a:pt x="103" y="28"/>
                  <a:pt x="103" y="27"/>
                </a:cubicBezTo>
                <a:cubicBezTo>
                  <a:pt x="102" y="25"/>
                  <a:pt x="101" y="23"/>
                  <a:pt x="99" y="22"/>
                </a:cubicBezTo>
                <a:cubicBezTo>
                  <a:pt x="98" y="20"/>
                  <a:pt x="96" y="18"/>
                  <a:pt x="94" y="16"/>
                </a:cubicBezTo>
                <a:cubicBezTo>
                  <a:pt x="93" y="14"/>
                  <a:pt x="91" y="13"/>
                  <a:pt x="89" y="12"/>
                </a:cubicBezTo>
                <a:cubicBezTo>
                  <a:pt x="89" y="11"/>
                  <a:pt x="88" y="11"/>
                  <a:pt x="88" y="11"/>
                </a:cubicBezTo>
                <a:cubicBezTo>
                  <a:pt x="87" y="10"/>
                  <a:pt x="86" y="9"/>
                  <a:pt x="86" y="9"/>
                </a:cubicBezTo>
                <a:cubicBezTo>
                  <a:pt x="85" y="9"/>
                  <a:pt x="84" y="8"/>
                  <a:pt x="84" y="8"/>
                </a:cubicBezTo>
                <a:cubicBezTo>
                  <a:pt x="83" y="8"/>
                  <a:pt x="82" y="7"/>
                  <a:pt x="81" y="7"/>
                </a:cubicBezTo>
                <a:cubicBezTo>
                  <a:pt x="81" y="7"/>
                  <a:pt x="81" y="7"/>
                  <a:pt x="81" y="7"/>
                </a:cubicBezTo>
                <a:cubicBezTo>
                  <a:pt x="79" y="5"/>
                  <a:pt x="77" y="5"/>
                  <a:pt x="75" y="4"/>
                </a:cubicBezTo>
                <a:cubicBezTo>
                  <a:pt x="74" y="4"/>
                  <a:pt x="74" y="3"/>
                  <a:pt x="73" y="3"/>
                </a:cubicBezTo>
                <a:cubicBezTo>
                  <a:pt x="73" y="3"/>
                  <a:pt x="71" y="3"/>
                  <a:pt x="70" y="2"/>
                </a:cubicBezTo>
                <a:cubicBezTo>
                  <a:pt x="70" y="2"/>
                  <a:pt x="70" y="2"/>
                  <a:pt x="69" y="2"/>
                </a:cubicBezTo>
                <a:cubicBezTo>
                  <a:pt x="68" y="2"/>
                  <a:pt x="67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59" y="0"/>
                  <a:pt x="56" y="0"/>
                </a:cubicBezTo>
                <a:cubicBezTo>
                  <a:pt x="52" y="0"/>
                  <a:pt x="49" y="1"/>
                  <a:pt x="45" y="1"/>
                </a:cubicBezTo>
                <a:cubicBezTo>
                  <a:pt x="44" y="1"/>
                  <a:pt x="43" y="2"/>
                  <a:pt x="42" y="2"/>
                </a:cubicBezTo>
                <a:cubicBezTo>
                  <a:pt x="42" y="2"/>
                  <a:pt x="41" y="2"/>
                  <a:pt x="41" y="2"/>
                </a:cubicBezTo>
                <a:cubicBezTo>
                  <a:pt x="40" y="3"/>
                  <a:pt x="39" y="3"/>
                  <a:pt x="38" y="3"/>
                </a:cubicBezTo>
                <a:cubicBezTo>
                  <a:pt x="37" y="3"/>
                  <a:pt x="37" y="4"/>
                  <a:pt x="36" y="4"/>
                </a:cubicBezTo>
                <a:cubicBezTo>
                  <a:pt x="33" y="5"/>
                  <a:pt x="30" y="6"/>
                  <a:pt x="27" y="8"/>
                </a:cubicBezTo>
                <a:cubicBezTo>
                  <a:pt x="27" y="8"/>
                  <a:pt x="26" y="9"/>
                  <a:pt x="26" y="9"/>
                </a:cubicBezTo>
                <a:cubicBezTo>
                  <a:pt x="25" y="9"/>
                  <a:pt x="24" y="10"/>
                  <a:pt x="23" y="11"/>
                </a:cubicBezTo>
                <a:cubicBezTo>
                  <a:pt x="23" y="11"/>
                  <a:pt x="22" y="11"/>
                  <a:pt x="22" y="12"/>
                </a:cubicBezTo>
                <a:cubicBezTo>
                  <a:pt x="20" y="13"/>
                  <a:pt x="18" y="15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5" y="18"/>
                  <a:pt x="13" y="19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0" y="23"/>
                  <a:pt x="9" y="25"/>
                  <a:pt x="8" y="27"/>
                </a:cubicBezTo>
                <a:cubicBezTo>
                  <a:pt x="8" y="28"/>
                  <a:pt x="7" y="28"/>
                  <a:pt x="7" y="28"/>
                </a:cubicBezTo>
                <a:cubicBezTo>
                  <a:pt x="6" y="29"/>
                  <a:pt x="6" y="30"/>
                  <a:pt x="5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4" y="33"/>
                  <a:pt x="4" y="35"/>
                  <a:pt x="4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1" y="41"/>
                  <a:pt x="0" y="47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0" y="55"/>
                  <a:pt x="0" y="56"/>
                </a:cubicBezTo>
                <a:cubicBezTo>
                  <a:pt x="0" y="57"/>
                  <a:pt x="0" y="58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1" y="71"/>
                  <a:pt x="3" y="76"/>
                </a:cubicBezTo>
                <a:cubicBezTo>
                  <a:pt x="3" y="76"/>
                  <a:pt x="3" y="76"/>
                  <a:pt x="4" y="76"/>
                </a:cubicBezTo>
                <a:cubicBezTo>
                  <a:pt x="4" y="78"/>
                  <a:pt x="4" y="79"/>
                  <a:pt x="5" y="80"/>
                </a:cubicBezTo>
                <a:cubicBezTo>
                  <a:pt x="5" y="80"/>
                  <a:pt x="5" y="81"/>
                  <a:pt x="5" y="81"/>
                </a:cubicBezTo>
                <a:cubicBezTo>
                  <a:pt x="6" y="82"/>
                  <a:pt x="6" y="83"/>
                  <a:pt x="7" y="84"/>
                </a:cubicBezTo>
                <a:cubicBezTo>
                  <a:pt x="7" y="84"/>
                  <a:pt x="8" y="85"/>
                  <a:pt x="8" y="85"/>
                </a:cubicBezTo>
                <a:cubicBezTo>
                  <a:pt x="9" y="87"/>
                  <a:pt x="10" y="89"/>
                  <a:pt x="12" y="91"/>
                </a:cubicBezTo>
                <a:cubicBezTo>
                  <a:pt x="12" y="91"/>
                  <a:pt x="12" y="91"/>
                  <a:pt x="12" y="91"/>
                </a:cubicBezTo>
                <a:cubicBezTo>
                  <a:pt x="13" y="93"/>
                  <a:pt x="15" y="95"/>
                  <a:pt x="17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18" y="98"/>
                  <a:pt x="20" y="99"/>
                  <a:pt x="22" y="101"/>
                </a:cubicBezTo>
                <a:cubicBezTo>
                  <a:pt x="22" y="101"/>
                  <a:pt x="23" y="101"/>
                  <a:pt x="23" y="102"/>
                </a:cubicBezTo>
                <a:cubicBezTo>
                  <a:pt x="24" y="102"/>
                  <a:pt x="25" y="103"/>
                  <a:pt x="26" y="103"/>
                </a:cubicBezTo>
                <a:cubicBezTo>
                  <a:pt x="26" y="104"/>
                  <a:pt x="27" y="104"/>
                  <a:pt x="27" y="104"/>
                </a:cubicBezTo>
                <a:cubicBezTo>
                  <a:pt x="30" y="106"/>
                  <a:pt x="33" y="107"/>
                  <a:pt x="36" y="108"/>
                </a:cubicBezTo>
                <a:cubicBezTo>
                  <a:pt x="37" y="109"/>
                  <a:pt x="37" y="109"/>
                  <a:pt x="38" y="109"/>
                </a:cubicBezTo>
                <a:cubicBezTo>
                  <a:pt x="39" y="109"/>
                  <a:pt x="40" y="110"/>
                  <a:pt x="41" y="110"/>
                </a:cubicBezTo>
                <a:cubicBezTo>
                  <a:pt x="41" y="110"/>
                  <a:pt x="41" y="110"/>
                  <a:pt x="42" y="110"/>
                </a:cubicBezTo>
                <a:cubicBezTo>
                  <a:pt x="43" y="111"/>
                  <a:pt x="44" y="111"/>
                  <a:pt x="45" y="111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9" y="112"/>
                  <a:pt x="52" y="112"/>
                  <a:pt x="56" y="112"/>
                </a:cubicBezTo>
                <a:cubicBezTo>
                  <a:pt x="59" y="112"/>
                  <a:pt x="62" y="112"/>
                  <a:pt x="66" y="111"/>
                </a:cubicBezTo>
                <a:cubicBezTo>
                  <a:pt x="67" y="111"/>
                  <a:pt x="68" y="111"/>
                  <a:pt x="69" y="110"/>
                </a:cubicBezTo>
                <a:cubicBezTo>
                  <a:pt x="69" y="110"/>
                  <a:pt x="70" y="110"/>
                  <a:pt x="70" y="110"/>
                </a:cubicBezTo>
                <a:cubicBezTo>
                  <a:pt x="71" y="110"/>
                  <a:pt x="73" y="109"/>
                  <a:pt x="73" y="109"/>
                </a:cubicBezTo>
                <a:cubicBezTo>
                  <a:pt x="74" y="109"/>
                  <a:pt x="74" y="109"/>
                  <a:pt x="75" y="108"/>
                </a:cubicBezTo>
                <a:cubicBezTo>
                  <a:pt x="78" y="107"/>
                  <a:pt x="81" y="106"/>
                  <a:pt x="84" y="104"/>
                </a:cubicBezTo>
                <a:cubicBezTo>
                  <a:pt x="84" y="104"/>
                  <a:pt x="85" y="104"/>
                  <a:pt x="85" y="103"/>
                </a:cubicBezTo>
                <a:cubicBezTo>
                  <a:pt x="86" y="103"/>
                  <a:pt x="87" y="102"/>
                  <a:pt x="88" y="102"/>
                </a:cubicBezTo>
                <a:cubicBezTo>
                  <a:pt x="88" y="101"/>
                  <a:pt x="89" y="101"/>
                  <a:pt x="89" y="101"/>
                </a:cubicBezTo>
                <a:cubicBezTo>
                  <a:pt x="91" y="99"/>
                  <a:pt x="93" y="98"/>
                  <a:pt x="94" y="96"/>
                </a:cubicBezTo>
                <a:cubicBezTo>
                  <a:pt x="96" y="95"/>
                  <a:pt x="98" y="93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89"/>
                  <a:pt x="102" y="87"/>
                  <a:pt x="103" y="85"/>
                </a:cubicBezTo>
                <a:cubicBezTo>
                  <a:pt x="104" y="85"/>
                  <a:pt x="104" y="84"/>
                  <a:pt x="104" y="84"/>
                </a:cubicBezTo>
                <a:cubicBezTo>
                  <a:pt x="105" y="83"/>
                  <a:pt x="105" y="82"/>
                  <a:pt x="106" y="81"/>
                </a:cubicBezTo>
                <a:cubicBezTo>
                  <a:pt x="106" y="81"/>
                  <a:pt x="106" y="80"/>
                  <a:pt x="106" y="80"/>
                </a:cubicBezTo>
                <a:cubicBezTo>
                  <a:pt x="107" y="79"/>
                  <a:pt x="107" y="78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1"/>
                  <a:pt x="111" y="65"/>
                  <a:pt x="111" y="59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11" y="58"/>
                  <a:pt x="111" y="57"/>
                  <a:pt x="111" y="56"/>
                </a:cubicBezTo>
                <a:cubicBezTo>
                  <a:pt x="111" y="55"/>
                  <a:pt x="111" y="54"/>
                  <a:pt x="111" y="53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1" y="47"/>
                  <a:pt x="110" y="41"/>
                  <a:pt x="108" y="36"/>
                </a:cubicBezTo>
                <a:cubicBezTo>
                  <a:pt x="108" y="36"/>
                  <a:pt x="108" y="36"/>
                  <a:pt x="107" y="36"/>
                </a:cubicBezTo>
                <a:cubicBezTo>
                  <a:pt x="107" y="35"/>
                  <a:pt x="107" y="33"/>
                  <a:pt x="106" y="32"/>
                </a:cubicBezTo>
                <a:close/>
                <a:moveTo>
                  <a:pt x="37" y="10"/>
                </a:moveTo>
                <a:cubicBezTo>
                  <a:pt x="33" y="14"/>
                  <a:pt x="31" y="18"/>
                  <a:pt x="28" y="23"/>
                </a:cubicBezTo>
                <a:cubicBezTo>
                  <a:pt x="26" y="22"/>
                  <a:pt x="24" y="21"/>
                  <a:pt x="22" y="20"/>
                </a:cubicBezTo>
                <a:cubicBezTo>
                  <a:pt x="26" y="16"/>
                  <a:pt x="31" y="12"/>
                  <a:pt x="37" y="10"/>
                </a:cubicBezTo>
                <a:close/>
                <a:moveTo>
                  <a:pt x="17" y="25"/>
                </a:moveTo>
                <a:cubicBezTo>
                  <a:pt x="20" y="26"/>
                  <a:pt x="23" y="28"/>
                  <a:pt x="25" y="29"/>
                </a:cubicBezTo>
                <a:cubicBezTo>
                  <a:pt x="23" y="36"/>
                  <a:pt x="21" y="44"/>
                  <a:pt x="20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7" y="42"/>
                  <a:pt x="11" y="32"/>
                  <a:pt x="17" y="25"/>
                </a:cubicBezTo>
                <a:close/>
                <a:moveTo>
                  <a:pt x="6" y="59"/>
                </a:moveTo>
                <a:cubicBezTo>
                  <a:pt x="20" y="59"/>
                  <a:pt x="20" y="59"/>
                  <a:pt x="20" y="59"/>
                </a:cubicBezTo>
                <a:cubicBezTo>
                  <a:pt x="21" y="68"/>
                  <a:pt x="23" y="76"/>
                  <a:pt x="25" y="83"/>
                </a:cubicBezTo>
                <a:cubicBezTo>
                  <a:pt x="23" y="84"/>
                  <a:pt x="20" y="86"/>
                  <a:pt x="17" y="88"/>
                </a:cubicBezTo>
                <a:cubicBezTo>
                  <a:pt x="11" y="80"/>
                  <a:pt x="7" y="70"/>
                  <a:pt x="6" y="59"/>
                </a:cubicBezTo>
                <a:close/>
                <a:moveTo>
                  <a:pt x="22" y="93"/>
                </a:moveTo>
                <a:cubicBezTo>
                  <a:pt x="24" y="91"/>
                  <a:pt x="26" y="90"/>
                  <a:pt x="28" y="89"/>
                </a:cubicBezTo>
                <a:cubicBezTo>
                  <a:pt x="31" y="94"/>
                  <a:pt x="33" y="98"/>
                  <a:pt x="37" y="102"/>
                </a:cubicBezTo>
                <a:cubicBezTo>
                  <a:pt x="31" y="100"/>
                  <a:pt x="26" y="97"/>
                  <a:pt x="22" y="93"/>
                </a:cubicBezTo>
                <a:close/>
                <a:moveTo>
                  <a:pt x="52" y="106"/>
                </a:moveTo>
                <a:cubicBezTo>
                  <a:pt x="51" y="106"/>
                  <a:pt x="50" y="106"/>
                  <a:pt x="49" y="105"/>
                </a:cubicBezTo>
                <a:cubicBezTo>
                  <a:pt x="43" y="100"/>
                  <a:pt x="38" y="94"/>
                  <a:pt x="34" y="87"/>
                </a:cubicBezTo>
                <a:cubicBezTo>
                  <a:pt x="40" y="85"/>
                  <a:pt x="46" y="84"/>
                  <a:pt x="52" y="83"/>
                </a:cubicBezTo>
                <a:lnTo>
                  <a:pt x="52" y="106"/>
                </a:lnTo>
                <a:close/>
                <a:moveTo>
                  <a:pt x="52" y="77"/>
                </a:moveTo>
                <a:cubicBezTo>
                  <a:pt x="45" y="77"/>
                  <a:pt x="38" y="78"/>
                  <a:pt x="32" y="81"/>
                </a:cubicBezTo>
                <a:cubicBezTo>
                  <a:pt x="29" y="74"/>
                  <a:pt x="27" y="67"/>
                  <a:pt x="27" y="59"/>
                </a:cubicBezTo>
                <a:cubicBezTo>
                  <a:pt x="52" y="59"/>
                  <a:pt x="52" y="59"/>
                  <a:pt x="52" y="59"/>
                </a:cubicBezTo>
                <a:lnTo>
                  <a:pt x="52" y="77"/>
                </a:lnTo>
                <a:close/>
                <a:moveTo>
                  <a:pt x="52" y="53"/>
                </a:moveTo>
                <a:cubicBezTo>
                  <a:pt x="27" y="53"/>
                  <a:pt x="27" y="53"/>
                  <a:pt x="27" y="53"/>
                </a:cubicBezTo>
                <a:cubicBezTo>
                  <a:pt x="27" y="45"/>
                  <a:pt x="29" y="38"/>
                  <a:pt x="32" y="32"/>
                </a:cubicBezTo>
                <a:cubicBezTo>
                  <a:pt x="38" y="34"/>
                  <a:pt x="45" y="35"/>
                  <a:pt x="52" y="35"/>
                </a:cubicBezTo>
                <a:lnTo>
                  <a:pt x="52" y="53"/>
                </a:lnTo>
                <a:close/>
                <a:moveTo>
                  <a:pt x="52" y="29"/>
                </a:moveTo>
                <a:cubicBezTo>
                  <a:pt x="46" y="28"/>
                  <a:pt x="40" y="27"/>
                  <a:pt x="34" y="25"/>
                </a:cubicBezTo>
                <a:cubicBezTo>
                  <a:pt x="38" y="18"/>
                  <a:pt x="43" y="12"/>
                  <a:pt x="49" y="7"/>
                </a:cubicBezTo>
                <a:cubicBezTo>
                  <a:pt x="50" y="7"/>
                  <a:pt x="51" y="6"/>
                  <a:pt x="52" y="6"/>
                </a:cubicBezTo>
                <a:lnTo>
                  <a:pt x="52" y="29"/>
                </a:lnTo>
                <a:close/>
                <a:moveTo>
                  <a:pt x="89" y="20"/>
                </a:moveTo>
                <a:cubicBezTo>
                  <a:pt x="87" y="21"/>
                  <a:pt x="85" y="22"/>
                  <a:pt x="83" y="23"/>
                </a:cubicBezTo>
                <a:cubicBezTo>
                  <a:pt x="80" y="18"/>
                  <a:pt x="78" y="14"/>
                  <a:pt x="74" y="10"/>
                </a:cubicBezTo>
                <a:cubicBezTo>
                  <a:pt x="80" y="12"/>
                  <a:pt x="85" y="16"/>
                  <a:pt x="89" y="20"/>
                </a:cubicBezTo>
                <a:close/>
                <a:moveTo>
                  <a:pt x="59" y="6"/>
                </a:moveTo>
                <a:cubicBezTo>
                  <a:pt x="60" y="6"/>
                  <a:pt x="61" y="7"/>
                  <a:pt x="62" y="7"/>
                </a:cubicBezTo>
                <a:cubicBezTo>
                  <a:pt x="68" y="12"/>
                  <a:pt x="73" y="18"/>
                  <a:pt x="77" y="25"/>
                </a:cubicBezTo>
                <a:cubicBezTo>
                  <a:pt x="71" y="27"/>
                  <a:pt x="65" y="28"/>
                  <a:pt x="59" y="29"/>
                </a:cubicBezTo>
                <a:lnTo>
                  <a:pt x="59" y="6"/>
                </a:lnTo>
                <a:close/>
                <a:moveTo>
                  <a:pt x="59" y="35"/>
                </a:moveTo>
                <a:cubicBezTo>
                  <a:pt x="66" y="35"/>
                  <a:pt x="73" y="34"/>
                  <a:pt x="79" y="32"/>
                </a:cubicBezTo>
                <a:cubicBezTo>
                  <a:pt x="82" y="38"/>
                  <a:pt x="84" y="45"/>
                  <a:pt x="84" y="53"/>
                </a:cubicBezTo>
                <a:cubicBezTo>
                  <a:pt x="59" y="53"/>
                  <a:pt x="59" y="53"/>
                  <a:pt x="59" y="53"/>
                </a:cubicBezTo>
                <a:lnTo>
                  <a:pt x="59" y="35"/>
                </a:lnTo>
                <a:close/>
                <a:moveTo>
                  <a:pt x="59" y="59"/>
                </a:moveTo>
                <a:cubicBezTo>
                  <a:pt x="84" y="59"/>
                  <a:pt x="84" y="59"/>
                  <a:pt x="84" y="59"/>
                </a:cubicBezTo>
                <a:cubicBezTo>
                  <a:pt x="84" y="67"/>
                  <a:pt x="82" y="74"/>
                  <a:pt x="79" y="81"/>
                </a:cubicBezTo>
                <a:cubicBezTo>
                  <a:pt x="73" y="78"/>
                  <a:pt x="66" y="77"/>
                  <a:pt x="59" y="77"/>
                </a:cubicBezTo>
                <a:lnTo>
                  <a:pt x="59" y="59"/>
                </a:lnTo>
                <a:close/>
                <a:moveTo>
                  <a:pt x="62" y="105"/>
                </a:moveTo>
                <a:cubicBezTo>
                  <a:pt x="61" y="106"/>
                  <a:pt x="60" y="106"/>
                  <a:pt x="59" y="106"/>
                </a:cubicBezTo>
                <a:cubicBezTo>
                  <a:pt x="59" y="83"/>
                  <a:pt x="59" y="83"/>
                  <a:pt x="59" y="83"/>
                </a:cubicBezTo>
                <a:cubicBezTo>
                  <a:pt x="65" y="84"/>
                  <a:pt x="71" y="85"/>
                  <a:pt x="77" y="87"/>
                </a:cubicBezTo>
                <a:cubicBezTo>
                  <a:pt x="73" y="94"/>
                  <a:pt x="68" y="100"/>
                  <a:pt x="62" y="105"/>
                </a:cubicBezTo>
                <a:close/>
                <a:moveTo>
                  <a:pt x="74" y="102"/>
                </a:moveTo>
                <a:cubicBezTo>
                  <a:pt x="78" y="98"/>
                  <a:pt x="80" y="94"/>
                  <a:pt x="83" y="89"/>
                </a:cubicBezTo>
                <a:cubicBezTo>
                  <a:pt x="85" y="90"/>
                  <a:pt x="87" y="91"/>
                  <a:pt x="89" y="93"/>
                </a:cubicBezTo>
                <a:cubicBezTo>
                  <a:pt x="85" y="97"/>
                  <a:pt x="80" y="100"/>
                  <a:pt x="74" y="102"/>
                </a:cubicBezTo>
                <a:close/>
                <a:moveTo>
                  <a:pt x="94" y="88"/>
                </a:moveTo>
                <a:cubicBezTo>
                  <a:pt x="91" y="86"/>
                  <a:pt x="88" y="84"/>
                  <a:pt x="86" y="83"/>
                </a:cubicBezTo>
                <a:cubicBezTo>
                  <a:pt x="89" y="76"/>
                  <a:pt x="90" y="68"/>
                  <a:pt x="91" y="59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4" y="70"/>
                  <a:pt x="100" y="80"/>
                  <a:pt x="94" y="88"/>
                </a:cubicBezTo>
                <a:close/>
                <a:moveTo>
                  <a:pt x="91" y="53"/>
                </a:moveTo>
                <a:cubicBezTo>
                  <a:pt x="90" y="44"/>
                  <a:pt x="89" y="36"/>
                  <a:pt x="86" y="29"/>
                </a:cubicBezTo>
                <a:cubicBezTo>
                  <a:pt x="88" y="28"/>
                  <a:pt x="91" y="26"/>
                  <a:pt x="94" y="25"/>
                </a:cubicBezTo>
                <a:cubicBezTo>
                  <a:pt x="100" y="32"/>
                  <a:pt x="104" y="42"/>
                  <a:pt x="105" y="53"/>
                </a:cubicBezTo>
                <a:lnTo>
                  <a:pt x="91" y="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292" name="îṡ1ïdê"/>
          <p:cNvSpPr/>
          <p:nvPr/>
        </p:nvSpPr>
        <p:spPr bwMode="auto">
          <a:xfrm>
            <a:off x="5472198" y="2762856"/>
            <a:ext cx="284560" cy="185738"/>
          </a:xfrm>
          <a:custGeom>
            <a:avLst/>
            <a:gdLst>
              <a:gd name="T0" fmla="*/ 96 w 99"/>
              <a:gd name="T1" fmla="*/ 50 h 64"/>
              <a:gd name="T2" fmla="*/ 63 w 99"/>
              <a:gd name="T3" fmla="*/ 64 h 64"/>
              <a:gd name="T4" fmla="*/ 17 w 99"/>
              <a:gd name="T5" fmla="*/ 24 h 64"/>
              <a:gd name="T6" fmla="*/ 16 w 99"/>
              <a:gd name="T7" fmla="*/ 24 h 64"/>
              <a:gd name="T8" fmla="*/ 5 w 99"/>
              <a:gd name="T9" fmla="*/ 24 h 64"/>
              <a:gd name="T10" fmla="*/ 3 w 99"/>
              <a:gd name="T11" fmla="*/ 18 h 64"/>
              <a:gd name="T12" fmla="*/ 14 w 99"/>
              <a:gd name="T13" fmla="*/ 8 h 64"/>
              <a:gd name="T14" fmla="*/ 17 w 99"/>
              <a:gd name="T15" fmla="*/ 5 h 64"/>
              <a:gd name="T16" fmla="*/ 20 w 99"/>
              <a:gd name="T17" fmla="*/ 2 h 64"/>
              <a:gd name="T18" fmla="*/ 25 w 99"/>
              <a:gd name="T19" fmla="*/ 2 h 64"/>
              <a:gd name="T20" fmla="*/ 31 w 99"/>
              <a:gd name="T21" fmla="*/ 8 h 64"/>
              <a:gd name="T22" fmla="*/ 36 w 99"/>
              <a:gd name="T23" fmla="*/ 13 h 64"/>
              <a:gd name="T24" fmla="*/ 36 w 99"/>
              <a:gd name="T25" fmla="*/ 13 h 64"/>
              <a:gd name="T26" fmla="*/ 41 w 99"/>
              <a:gd name="T27" fmla="*/ 18 h 64"/>
              <a:gd name="T28" fmla="*/ 39 w 99"/>
              <a:gd name="T29" fmla="*/ 24 h 64"/>
              <a:gd name="T30" fmla="*/ 30 w 99"/>
              <a:gd name="T31" fmla="*/ 24 h 64"/>
              <a:gd name="T32" fmla="*/ 63 w 99"/>
              <a:gd name="T33" fmla="*/ 51 h 64"/>
              <a:gd name="T34" fmla="*/ 87 w 99"/>
              <a:gd name="T35" fmla="*/ 41 h 64"/>
              <a:gd name="T36" fmla="*/ 96 w 99"/>
              <a:gd name="T37" fmla="*/ 42 h 64"/>
              <a:gd name="T38" fmla="*/ 96 w 99"/>
              <a:gd name="T39" fmla="*/ 5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64">
                <a:moveTo>
                  <a:pt x="96" y="50"/>
                </a:moveTo>
                <a:cubicBezTo>
                  <a:pt x="87" y="59"/>
                  <a:pt x="76" y="64"/>
                  <a:pt x="63" y="64"/>
                </a:cubicBezTo>
                <a:cubicBezTo>
                  <a:pt x="40" y="64"/>
                  <a:pt x="21" y="46"/>
                  <a:pt x="1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" y="24"/>
                  <a:pt x="0" y="21"/>
                  <a:pt x="3" y="18"/>
                </a:cubicBezTo>
                <a:cubicBezTo>
                  <a:pt x="14" y="8"/>
                  <a:pt x="14" y="8"/>
                  <a:pt x="14" y="8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4"/>
                  <a:pt x="19" y="3"/>
                  <a:pt x="20" y="2"/>
                </a:cubicBezTo>
                <a:cubicBezTo>
                  <a:pt x="21" y="1"/>
                  <a:pt x="23" y="0"/>
                  <a:pt x="25" y="2"/>
                </a:cubicBezTo>
                <a:cubicBezTo>
                  <a:pt x="26" y="3"/>
                  <a:pt x="29" y="6"/>
                  <a:pt x="31" y="8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41" y="18"/>
                  <a:pt x="41" y="18"/>
                  <a:pt x="41" y="18"/>
                </a:cubicBezTo>
                <a:cubicBezTo>
                  <a:pt x="44" y="21"/>
                  <a:pt x="43" y="24"/>
                  <a:pt x="39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3" y="39"/>
                  <a:pt x="47" y="51"/>
                  <a:pt x="63" y="51"/>
                </a:cubicBezTo>
                <a:cubicBezTo>
                  <a:pt x="72" y="51"/>
                  <a:pt x="81" y="47"/>
                  <a:pt x="87" y="41"/>
                </a:cubicBezTo>
                <a:cubicBezTo>
                  <a:pt x="90" y="39"/>
                  <a:pt x="94" y="39"/>
                  <a:pt x="96" y="42"/>
                </a:cubicBezTo>
                <a:cubicBezTo>
                  <a:pt x="99" y="44"/>
                  <a:pt x="99" y="48"/>
                  <a:pt x="96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47500" lnSpcReduction="20000"/>
          </a:bodyPr>
          <a:lstStyle/>
          <a:p>
            <a:pPr algn="ctr"/>
            <a:endParaRPr/>
          </a:p>
        </p:txBody>
      </p:sp>
      <p:sp>
        <p:nvSpPr>
          <p:cNvPr id="293" name="i$ļïďé"/>
          <p:cNvSpPr/>
          <p:nvPr/>
        </p:nvSpPr>
        <p:spPr bwMode="auto">
          <a:xfrm>
            <a:off x="5553160" y="2672369"/>
            <a:ext cx="284560" cy="183356"/>
          </a:xfrm>
          <a:custGeom>
            <a:avLst/>
            <a:gdLst>
              <a:gd name="T0" fmla="*/ 85 w 99"/>
              <a:gd name="T1" fmla="*/ 56 h 63"/>
              <a:gd name="T2" fmla="*/ 82 w 99"/>
              <a:gd name="T3" fmla="*/ 59 h 63"/>
              <a:gd name="T4" fmla="*/ 79 w 99"/>
              <a:gd name="T5" fmla="*/ 62 h 63"/>
              <a:gd name="T6" fmla="*/ 74 w 99"/>
              <a:gd name="T7" fmla="*/ 62 h 63"/>
              <a:gd name="T8" fmla="*/ 68 w 99"/>
              <a:gd name="T9" fmla="*/ 56 h 63"/>
              <a:gd name="T10" fmla="*/ 63 w 99"/>
              <a:gd name="T11" fmla="*/ 51 h 63"/>
              <a:gd name="T12" fmla="*/ 63 w 99"/>
              <a:gd name="T13" fmla="*/ 51 h 63"/>
              <a:gd name="T14" fmla="*/ 58 w 99"/>
              <a:gd name="T15" fmla="*/ 46 h 63"/>
              <a:gd name="T16" fmla="*/ 60 w 99"/>
              <a:gd name="T17" fmla="*/ 40 h 63"/>
              <a:gd name="T18" fmla="*/ 69 w 99"/>
              <a:gd name="T19" fmla="*/ 40 h 63"/>
              <a:gd name="T20" fmla="*/ 35 w 99"/>
              <a:gd name="T21" fmla="*/ 13 h 63"/>
              <a:gd name="T22" fmla="*/ 11 w 99"/>
              <a:gd name="T23" fmla="*/ 23 h 63"/>
              <a:gd name="T24" fmla="*/ 2 w 99"/>
              <a:gd name="T25" fmla="*/ 23 h 63"/>
              <a:gd name="T26" fmla="*/ 2 w 99"/>
              <a:gd name="T27" fmla="*/ 14 h 63"/>
              <a:gd name="T28" fmla="*/ 35 w 99"/>
              <a:gd name="T29" fmla="*/ 0 h 63"/>
              <a:gd name="T30" fmla="*/ 82 w 99"/>
              <a:gd name="T31" fmla="*/ 40 h 63"/>
              <a:gd name="T32" fmla="*/ 83 w 99"/>
              <a:gd name="T33" fmla="*/ 40 h 63"/>
              <a:gd name="T34" fmla="*/ 94 w 99"/>
              <a:gd name="T35" fmla="*/ 40 h 63"/>
              <a:gd name="T36" fmla="*/ 96 w 99"/>
              <a:gd name="T37" fmla="*/ 46 h 63"/>
              <a:gd name="T38" fmla="*/ 85 w 99"/>
              <a:gd name="T39" fmla="*/ 5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9" h="63">
                <a:moveTo>
                  <a:pt x="85" y="56"/>
                </a:moveTo>
                <a:cubicBezTo>
                  <a:pt x="82" y="59"/>
                  <a:pt x="82" y="59"/>
                  <a:pt x="82" y="59"/>
                </a:cubicBezTo>
                <a:cubicBezTo>
                  <a:pt x="81" y="60"/>
                  <a:pt x="80" y="61"/>
                  <a:pt x="79" y="62"/>
                </a:cubicBezTo>
                <a:cubicBezTo>
                  <a:pt x="78" y="63"/>
                  <a:pt x="76" y="63"/>
                  <a:pt x="74" y="62"/>
                </a:cubicBezTo>
                <a:cubicBezTo>
                  <a:pt x="73" y="61"/>
                  <a:pt x="70" y="58"/>
                  <a:pt x="68" y="56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58" y="46"/>
                  <a:pt x="58" y="46"/>
                  <a:pt x="58" y="46"/>
                </a:cubicBezTo>
                <a:cubicBezTo>
                  <a:pt x="55" y="43"/>
                  <a:pt x="56" y="40"/>
                  <a:pt x="60" y="40"/>
                </a:cubicBezTo>
                <a:cubicBezTo>
                  <a:pt x="69" y="40"/>
                  <a:pt x="69" y="40"/>
                  <a:pt x="69" y="40"/>
                </a:cubicBezTo>
                <a:cubicBezTo>
                  <a:pt x="66" y="25"/>
                  <a:pt x="52" y="13"/>
                  <a:pt x="35" y="13"/>
                </a:cubicBezTo>
                <a:cubicBezTo>
                  <a:pt x="26" y="13"/>
                  <a:pt x="18" y="17"/>
                  <a:pt x="11" y="23"/>
                </a:cubicBezTo>
                <a:cubicBezTo>
                  <a:pt x="9" y="25"/>
                  <a:pt x="5" y="25"/>
                  <a:pt x="2" y="23"/>
                </a:cubicBezTo>
                <a:cubicBezTo>
                  <a:pt x="0" y="20"/>
                  <a:pt x="0" y="16"/>
                  <a:pt x="2" y="14"/>
                </a:cubicBezTo>
                <a:cubicBezTo>
                  <a:pt x="11" y="5"/>
                  <a:pt x="23" y="0"/>
                  <a:pt x="35" y="0"/>
                </a:cubicBezTo>
                <a:cubicBezTo>
                  <a:pt x="59" y="0"/>
                  <a:pt x="78" y="18"/>
                  <a:pt x="82" y="40"/>
                </a:cubicBezTo>
                <a:cubicBezTo>
                  <a:pt x="83" y="40"/>
                  <a:pt x="83" y="40"/>
                  <a:pt x="83" y="40"/>
                </a:cubicBezTo>
                <a:cubicBezTo>
                  <a:pt x="94" y="40"/>
                  <a:pt x="94" y="40"/>
                  <a:pt x="94" y="40"/>
                </a:cubicBezTo>
                <a:cubicBezTo>
                  <a:pt x="98" y="40"/>
                  <a:pt x="99" y="43"/>
                  <a:pt x="96" y="46"/>
                </a:cubicBezTo>
                <a:lnTo>
                  <a:pt x="85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68580" tIns="34290" rIns="68580" bIns="34290" anchor="ctr">
            <a:normAutofit fontScale="47500" lnSpcReduction="20000"/>
          </a:bodyPr>
          <a:lstStyle/>
          <a:p>
            <a:pPr algn="ctr"/>
            <a:endParaRPr/>
          </a:p>
        </p:txBody>
      </p:sp>
      <p:sp>
        <p:nvSpPr>
          <p:cNvPr id="294" name="文本框 293"/>
          <p:cNvSpPr txBox="1"/>
          <p:nvPr/>
        </p:nvSpPr>
        <p:spPr>
          <a:xfrm>
            <a:off x="4689370" y="1101198"/>
            <a:ext cx="2475491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95" name="文本框 294"/>
          <p:cNvSpPr txBox="1"/>
          <p:nvPr/>
        </p:nvSpPr>
        <p:spPr>
          <a:xfrm>
            <a:off x="6012160" y="2427734"/>
            <a:ext cx="2475491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  <p:sp>
        <p:nvSpPr>
          <p:cNvPr id="296" name="文本框 295"/>
          <p:cNvSpPr txBox="1"/>
          <p:nvPr/>
        </p:nvSpPr>
        <p:spPr>
          <a:xfrm>
            <a:off x="4825528" y="3878745"/>
            <a:ext cx="2475491" cy="81689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241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3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253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254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64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5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56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3" name="iṩľîḑe"/>
          <p:cNvSpPr/>
          <p:nvPr/>
        </p:nvSpPr>
        <p:spPr>
          <a:xfrm>
            <a:off x="6084168" y="3075806"/>
            <a:ext cx="1994366" cy="1394249"/>
          </a:xfrm>
          <a:prstGeom prst="rect">
            <a:avLst/>
          </a:prstGeom>
          <a:blipFill>
            <a:blip r:embed="rId3" cstate="screen"/>
            <a:stretch>
              <a:fillRect l="-2444" r="-2420"/>
            </a:stretch>
          </a:blip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4" name="iṡļîde"/>
          <p:cNvSpPr/>
          <p:nvPr/>
        </p:nvSpPr>
        <p:spPr>
          <a:xfrm>
            <a:off x="899592" y="1308105"/>
            <a:ext cx="5011565" cy="3161948"/>
          </a:xfrm>
          <a:prstGeom prst="rect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r>
              <a:rPr lang="en-US" altLang="zh-CN"/>
              <a:t> </a:t>
            </a:r>
            <a:endParaRPr lang="en-US" altLang="zh-CN" dirty="0"/>
          </a:p>
        </p:txBody>
      </p:sp>
      <p:sp>
        <p:nvSpPr>
          <p:cNvPr id="25" name="íSḻïḑè"/>
          <p:cNvSpPr/>
          <p:nvPr/>
        </p:nvSpPr>
        <p:spPr>
          <a:xfrm>
            <a:off x="6084168" y="1309391"/>
            <a:ext cx="1994366" cy="1609022"/>
          </a:xfrm>
          <a:prstGeom prst="rect">
            <a:avLst/>
          </a:prstGeom>
          <a:blipFill>
            <a:blip r:embed="rId4" cstate="screen"/>
            <a:stretch>
              <a:fillRect l="-10559" r="-10459"/>
            </a:stretch>
          </a:blip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7" name="文本框 26"/>
          <p:cNvSpPr txBox="1"/>
          <p:nvPr/>
        </p:nvSpPr>
        <p:spPr>
          <a:xfrm>
            <a:off x="1259632" y="1851670"/>
            <a:ext cx="4248472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259632" y="3147814"/>
            <a:ext cx="4248472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241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3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253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254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64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5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56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3" name="iŝḻîḑé"/>
          <p:cNvSpPr/>
          <p:nvPr/>
        </p:nvSpPr>
        <p:spPr>
          <a:xfrm>
            <a:off x="2915816" y="1563638"/>
            <a:ext cx="1738499" cy="1732361"/>
          </a:xfrm>
          <a:prstGeom prst="rect">
            <a:avLst/>
          </a:prstGeom>
          <a:blipFill>
            <a:blip r:embed="rId3" cstate="screen"/>
            <a:srcRect/>
            <a:stretch>
              <a:fillRect t="-25405" b="-2512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 dirty="0"/>
          </a:p>
        </p:txBody>
      </p:sp>
      <p:sp>
        <p:nvSpPr>
          <p:cNvPr id="24" name="îṥľiḓê"/>
          <p:cNvSpPr/>
          <p:nvPr/>
        </p:nvSpPr>
        <p:spPr>
          <a:xfrm>
            <a:off x="6660262" y="2625328"/>
            <a:ext cx="1738499" cy="1732361"/>
          </a:xfrm>
          <a:prstGeom prst="rect">
            <a:avLst/>
          </a:prstGeom>
          <a:blipFill>
            <a:blip r:embed="rId4" cstate="screen"/>
            <a:srcRect/>
            <a:stretch>
              <a:fillRect l="-24929" r="-2465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25" name="文本框 24"/>
          <p:cNvSpPr txBox="1"/>
          <p:nvPr/>
        </p:nvSpPr>
        <p:spPr>
          <a:xfrm>
            <a:off x="609790" y="1432105"/>
            <a:ext cx="2311121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211960" y="3291830"/>
            <a:ext cx="2311121" cy="10708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241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3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253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254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64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5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56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3" name="íSḻidé"/>
          <p:cNvSpPr/>
          <p:nvPr/>
        </p:nvSpPr>
        <p:spPr bwMode="auto">
          <a:xfrm>
            <a:off x="906859" y="1822353"/>
            <a:ext cx="1996606" cy="508253"/>
          </a:xfrm>
          <a:prstGeom prst="roundRect">
            <a:avLst>
              <a:gd name="adj" fmla="val 50000"/>
            </a:avLst>
          </a:prstGeom>
          <a:solidFill>
            <a:srgbClr val="FDEAEA"/>
          </a:solidFill>
          <a:ln w="19050">
            <a:noFill/>
            <a:round/>
          </a:ln>
        </p:spPr>
        <p:txBody>
          <a:bodyPr vert="horz" wrap="square" lIns="68580" tIns="34290" rIns="68580" bIns="34290" anchor="ctr" anchorCtr="1" compatLnSpc="1">
            <a:normAutofit/>
          </a:bodyPr>
          <a:lstStyle/>
          <a:p>
            <a:pPr lvl="0"/>
            <a:r>
              <a:rPr lang="en-US" altLang="zh-CN" sz="1200" b="1" dirty="0">
                <a:solidFill>
                  <a:srgbClr val="FFFFFF"/>
                </a:solidFill>
              </a:rPr>
              <a:t> </a:t>
            </a:r>
            <a:endParaRPr lang="zh-CN" altLang="en-US" sz="1200" b="1" dirty="0">
              <a:solidFill>
                <a:srgbClr val="FFFFFF"/>
              </a:solidFill>
            </a:endParaRPr>
          </a:p>
        </p:txBody>
      </p:sp>
      <p:sp>
        <p:nvSpPr>
          <p:cNvPr id="24" name="îś1ïḑé"/>
          <p:cNvSpPr/>
          <p:nvPr/>
        </p:nvSpPr>
        <p:spPr bwMode="auto">
          <a:xfrm>
            <a:off x="6228184" y="1851670"/>
            <a:ext cx="1996606" cy="508253"/>
          </a:xfrm>
          <a:prstGeom prst="roundRect">
            <a:avLst>
              <a:gd name="adj" fmla="val 50000"/>
            </a:avLst>
          </a:prstGeom>
          <a:solidFill>
            <a:srgbClr val="F89074"/>
          </a:solidFill>
          <a:ln w="19050">
            <a:noFill/>
            <a:round/>
          </a:ln>
        </p:spPr>
        <p:txBody>
          <a:bodyPr vert="horz" wrap="square" lIns="68580" tIns="34290" rIns="68580" bIns="34290" anchor="ctr" anchorCtr="1" compatLnSpc="1">
            <a:normAutofit/>
          </a:bodyPr>
          <a:lstStyle/>
          <a:p>
            <a:pPr lvl="0"/>
            <a:r>
              <a:rPr lang="en-US" altLang="zh-CN" sz="1200" b="1" dirty="0"/>
              <a:t> </a:t>
            </a:r>
            <a:endParaRPr lang="zh-CN" altLang="en-US" sz="1200" b="1" dirty="0"/>
          </a:p>
        </p:txBody>
      </p:sp>
      <p:sp>
        <p:nvSpPr>
          <p:cNvPr id="25" name="íşľíḋè"/>
          <p:cNvSpPr/>
          <p:nvPr/>
        </p:nvSpPr>
        <p:spPr bwMode="auto">
          <a:xfrm>
            <a:off x="3511498" y="1314100"/>
            <a:ext cx="1996606" cy="508253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901262" y="2496410"/>
            <a:ext cx="1976894" cy="208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21353" y="2105795"/>
            <a:ext cx="1976894" cy="208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110705" y="2431683"/>
            <a:ext cx="1976894" cy="208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9" name="图片 228" descr="未标题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4" name="图片 3" descr="640ab121ce40203dee2b5c8e98842d6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059582"/>
            <a:ext cx="2858486" cy="3024336"/>
          </a:xfrm>
          <a:prstGeom prst="rect">
            <a:avLst/>
          </a:prstGeom>
        </p:spPr>
      </p:pic>
      <p:sp>
        <p:nvSpPr>
          <p:cNvPr id="1860" name="TextBox 1859"/>
          <p:cNvSpPr txBox="1"/>
          <p:nvPr/>
        </p:nvSpPr>
        <p:spPr>
          <a:xfrm>
            <a:off x="1259632" y="1491630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请输入章节标题文字</a:t>
            </a:r>
          </a:p>
        </p:txBody>
      </p:sp>
      <p:sp>
        <p:nvSpPr>
          <p:cNvPr id="230" name="TextBox 1859"/>
          <p:cNvSpPr txBox="1"/>
          <p:nvPr/>
        </p:nvSpPr>
        <p:spPr>
          <a:xfrm>
            <a:off x="1259632" y="2067694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请输入章节标题文字</a:t>
            </a:r>
          </a:p>
        </p:txBody>
      </p:sp>
      <p:sp>
        <p:nvSpPr>
          <p:cNvPr id="232" name="TextBox 1859"/>
          <p:cNvSpPr txBox="1"/>
          <p:nvPr/>
        </p:nvSpPr>
        <p:spPr>
          <a:xfrm>
            <a:off x="1259632" y="2643758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请输入章节标题文字</a:t>
            </a:r>
          </a:p>
        </p:txBody>
      </p:sp>
      <p:sp>
        <p:nvSpPr>
          <p:cNvPr id="233" name="TextBox 1859"/>
          <p:cNvSpPr txBox="1"/>
          <p:nvPr/>
        </p:nvSpPr>
        <p:spPr>
          <a:xfrm>
            <a:off x="1259632" y="3219822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请输入章节标题文字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148064" y="2067694"/>
            <a:ext cx="3024336" cy="936104"/>
          </a:xfrm>
          <a:prstGeom prst="roundRect">
            <a:avLst/>
          </a:prstGeom>
          <a:solidFill>
            <a:srgbClr val="F89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75" name="TextBox 4474"/>
          <p:cNvSpPr txBox="1"/>
          <p:nvPr/>
        </p:nvSpPr>
        <p:spPr>
          <a:xfrm>
            <a:off x="5854407" y="2067694"/>
            <a:ext cx="1597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" grpId="0"/>
      <p:bldP spid="230" grpId="0"/>
      <p:bldP spid="232" grpId="0"/>
      <p:bldP spid="233" grpId="0"/>
      <p:bldP spid="6" grpId="0" animBg="1"/>
      <p:bldP spid="44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rgbClr val="F89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3723878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 descr="未标题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5" name="TextBox 2073"/>
          <p:cNvSpPr txBox="1"/>
          <p:nvPr/>
        </p:nvSpPr>
        <p:spPr>
          <a:xfrm>
            <a:off x="2843808" y="127560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spc="300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9600" b="1" spc="300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ec899fe28ff995c6cf7ed4174553ef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6712" y="0"/>
            <a:ext cx="5760640" cy="57606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04048" y="2931790"/>
            <a:ext cx="56578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/>
              <a:t>xiazaii</a:t>
            </a:r>
            <a:endParaRPr kumimoji="1"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矩形 2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7" name="图片 216" descr="640ab121ce40203dee2b5c8e98842d6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1882">
            <a:off x="1177594" y="833657"/>
            <a:ext cx="2183408" cy="2310090"/>
          </a:xfrm>
          <a:prstGeom prst="rect">
            <a:avLst/>
          </a:prstGeom>
        </p:spPr>
      </p:pic>
      <p:sp>
        <p:nvSpPr>
          <p:cNvPr id="3084" name="Freeform 13"/>
          <p:cNvSpPr/>
          <p:nvPr/>
        </p:nvSpPr>
        <p:spPr bwMode="auto">
          <a:xfrm>
            <a:off x="1734822" y="1491630"/>
            <a:ext cx="5832648" cy="2149411"/>
          </a:xfrm>
          <a:custGeom>
            <a:avLst/>
            <a:gdLst>
              <a:gd name="T0" fmla="*/ 1041 w 1239"/>
              <a:gd name="T1" fmla="*/ 537 h 537"/>
              <a:gd name="T2" fmla="*/ 198 w 1239"/>
              <a:gd name="T3" fmla="*/ 537 h 537"/>
              <a:gd name="T4" fmla="*/ 118 w 1239"/>
              <a:gd name="T5" fmla="*/ 455 h 537"/>
              <a:gd name="T6" fmla="*/ 0 w 1239"/>
              <a:gd name="T7" fmla="*/ 268 h 537"/>
              <a:gd name="T8" fmla="*/ 118 w 1239"/>
              <a:gd name="T9" fmla="*/ 82 h 537"/>
              <a:gd name="T10" fmla="*/ 198 w 1239"/>
              <a:gd name="T11" fmla="*/ 0 h 537"/>
              <a:gd name="T12" fmla="*/ 1041 w 1239"/>
              <a:gd name="T13" fmla="*/ 0 h 537"/>
              <a:gd name="T14" fmla="*/ 1121 w 1239"/>
              <a:gd name="T15" fmla="*/ 82 h 537"/>
              <a:gd name="T16" fmla="*/ 1239 w 1239"/>
              <a:gd name="T17" fmla="*/ 268 h 537"/>
              <a:gd name="T18" fmla="*/ 1121 w 1239"/>
              <a:gd name="T19" fmla="*/ 455 h 537"/>
              <a:gd name="T20" fmla="*/ 1041 w 1239"/>
              <a:gd name="T21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9" h="537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89074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  <a:tileRect/>
            </a:gradFill>
          </a:ln>
          <a:effectLst>
            <a:innerShdw blurRad="114300" dist="127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TextBox 324"/>
          <p:cNvSpPr txBox="1"/>
          <p:nvPr/>
        </p:nvSpPr>
        <p:spPr>
          <a:xfrm>
            <a:off x="3391006" y="1779662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</a:rPr>
              <a:t>PART 1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030966" y="242773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请输入章节文字</a:t>
            </a:r>
          </a:p>
        </p:txBody>
      </p:sp>
      <p:pic>
        <p:nvPicPr>
          <p:cNvPr id="2" name="图片 1" descr="16dbc0d56a4b767f9f2dfe253a82e4f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44696" flipH="1">
            <a:off x="5558532" y="2218996"/>
            <a:ext cx="2102526" cy="210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25" grpId="0"/>
      <p:bldP spid="3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 rot="3600000">
            <a:off x="5644905" y="1385836"/>
            <a:ext cx="2958899" cy="2955852"/>
          </a:xfrm>
          <a:prstGeom prst="ellipse">
            <a:avLst/>
          </a:prstGeom>
          <a:blipFill dpi="0" rotWithShape="0"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2000" t="1000" r="-15000" b="-21000"/>
            </a:stretch>
          </a:blipFill>
          <a:ln w="9525" cmpd="sng">
            <a:solidFill>
              <a:srgbClr val="DDDDDD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17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18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42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8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9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" name="işlïḓê"/>
          <p:cNvSpPr/>
          <p:nvPr/>
        </p:nvSpPr>
        <p:spPr>
          <a:xfrm>
            <a:off x="611560" y="1347614"/>
            <a:ext cx="4438649" cy="16875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1" name="îŝļiďe"/>
          <p:cNvSpPr/>
          <p:nvPr/>
        </p:nvSpPr>
        <p:spPr>
          <a:xfrm>
            <a:off x="810089" y="1500202"/>
            <a:ext cx="455191" cy="394306"/>
          </a:xfrm>
          <a:custGeom>
            <a:avLst/>
            <a:gdLst/>
            <a:ahLst/>
            <a:cxnLst/>
            <a:rect l="l" t="t" r="r" b="b"/>
            <a:pathLst>
              <a:path w="512592" h="444029">
                <a:moveTo>
                  <a:pt x="461442" y="0"/>
                </a:moveTo>
                <a:lnTo>
                  <a:pt x="512592" y="96860"/>
                </a:lnTo>
                <a:cubicBezTo>
                  <a:pt x="470874" y="116449"/>
                  <a:pt x="442034" y="135948"/>
                  <a:pt x="426072" y="155356"/>
                </a:cubicBezTo>
                <a:cubicBezTo>
                  <a:pt x="410110" y="174764"/>
                  <a:pt x="401222" y="197709"/>
                  <a:pt x="399409" y="224191"/>
                </a:cubicBezTo>
                <a:lnTo>
                  <a:pt x="512592" y="224191"/>
                </a:lnTo>
                <a:lnTo>
                  <a:pt x="512592" y="444029"/>
                </a:lnTo>
                <a:lnTo>
                  <a:pt x="275886" y="444029"/>
                </a:lnTo>
                <a:lnTo>
                  <a:pt x="275886" y="261738"/>
                </a:lnTo>
                <a:cubicBezTo>
                  <a:pt x="275886" y="194626"/>
                  <a:pt x="289853" y="141661"/>
                  <a:pt x="317786" y="102845"/>
                </a:cubicBezTo>
                <a:cubicBezTo>
                  <a:pt x="345719" y="64029"/>
                  <a:pt x="393604" y="29747"/>
                  <a:pt x="461442" y="0"/>
                </a:cubicBezTo>
                <a:close/>
                <a:moveTo>
                  <a:pt x="185557" y="0"/>
                </a:moveTo>
                <a:lnTo>
                  <a:pt x="236707" y="96860"/>
                </a:lnTo>
                <a:cubicBezTo>
                  <a:pt x="194989" y="116449"/>
                  <a:pt x="166149" y="135948"/>
                  <a:pt x="150187" y="155356"/>
                </a:cubicBezTo>
                <a:cubicBezTo>
                  <a:pt x="134225" y="174764"/>
                  <a:pt x="125337" y="197709"/>
                  <a:pt x="123523" y="224191"/>
                </a:cubicBezTo>
                <a:lnTo>
                  <a:pt x="236707" y="224191"/>
                </a:lnTo>
                <a:lnTo>
                  <a:pt x="236707" y="444029"/>
                </a:lnTo>
                <a:lnTo>
                  <a:pt x="0" y="444029"/>
                </a:lnTo>
                <a:lnTo>
                  <a:pt x="0" y="261738"/>
                </a:lnTo>
                <a:cubicBezTo>
                  <a:pt x="0" y="194626"/>
                  <a:pt x="13967" y="141661"/>
                  <a:pt x="41900" y="102845"/>
                </a:cubicBezTo>
                <a:cubicBezTo>
                  <a:pt x="69833" y="64029"/>
                  <a:pt x="117719" y="29747"/>
                  <a:pt x="185557" y="0"/>
                </a:cubicBez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2" name="íSľiḋé"/>
          <p:cNvSpPr/>
          <p:nvPr/>
        </p:nvSpPr>
        <p:spPr>
          <a:xfrm rot="10800000">
            <a:off x="4297480" y="4183939"/>
            <a:ext cx="455191" cy="394306"/>
          </a:xfrm>
          <a:custGeom>
            <a:avLst/>
            <a:gdLst/>
            <a:ahLst/>
            <a:cxnLst/>
            <a:rect l="l" t="t" r="r" b="b"/>
            <a:pathLst>
              <a:path w="512592" h="444029">
                <a:moveTo>
                  <a:pt x="461442" y="0"/>
                </a:moveTo>
                <a:lnTo>
                  <a:pt x="512592" y="96860"/>
                </a:lnTo>
                <a:cubicBezTo>
                  <a:pt x="470874" y="116449"/>
                  <a:pt x="442034" y="135948"/>
                  <a:pt x="426072" y="155356"/>
                </a:cubicBezTo>
                <a:cubicBezTo>
                  <a:pt x="410110" y="174764"/>
                  <a:pt x="401222" y="197709"/>
                  <a:pt x="399409" y="224191"/>
                </a:cubicBezTo>
                <a:lnTo>
                  <a:pt x="512592" y="224191"/>
                </a:lnTo>
                <a:lnTo>
                  <a:pt x="512592" y="444029"/>
                </a:lnTo>
                <a:lnTo>
                  <a:pt x="275886" y="444029"/>
                </a:lnTo>
                <a:lnTo>
                  <a:pt x="275886" y="261738"/>
                </a:lnTo>
                <a:cubicBezTo>
                  <a:pt x="275886" y="194626"/>
                  <a:pt x="289853" y="141661"/>
                  <a:pt x="317786" y="102845"/>
                </a:cubicBezTo>
                <a:cubicBezTo>
                  <a:pt x="345719" y="64029"/>
                  <a:pt x="393604" y="29747"/>
                  <a:pt x="461442" y="0"/>
                </a:cubicBezTo>
                <a:close/>
                <a:moveTo>
                  <a:pt x="185557" y="0"/>
                </a:moveTo>
                <a:lnTo>
                  <a:pt x="236707" y="96860"/>
                </a:lnTo>
                <a:cubicBezTo>
                  <a:pt x="194989" y="116449"/>
                  <a:pt x="166149" y="135948"/>
                  <a:pt x="150187" y="155356"/>
                </a:cubicBezTo>
                <a:cubicBezTo>
                  <a:pt x="134225" y="174764"/>
                  <a:pt x="125337" y="197709"/>
                  <a:pt x="123523" y="224191"/>
                </a:cubicBezTo>
                <a:lnTo>
                  <a:pt x="236707" y="224191"/>
                </a:lnTo>
                <a:lnTo>
                  <a:pt x="236707" y="444029"/>
                </a:lnTo>
                <a:lnTo>
                  <a:pt x="0" y="444029"/>
                </a:lnTo>
                <a:lnTo>
                  <a:pt x="0" y="261738"/>
                </a:lnTo>
                <a:cubicBezTo>
                  <a:pt x="0" y="194626"/>
                  <a:pt x="13967" y="141661"/>
                  <a:pt x="41900" y="102845"/>
                </a:cubicBezTo>
                <a:cubicBezTo>
                  <a:pt x="69833" y="64029"/>
                  <a:pt x="117719" y="29747"/>
                  <a:pt x="185557" y="0"/>
                </a:cubicBez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53" name="文本框 52"/>
          <p:cNvSpPr txBox="1"/>
          <p:nvPr/>
        </p:nvSpPr>
        <p:spPr>
          <a:xfrm>
            <a:off x="1616997" y="1804367"/>
            <a:ext cx="308149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58499" y="3531976"/>
            <a:ext cx="3081495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,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3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14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15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5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6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17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3" name="îṩlïḋé"/>
          <p:cNvSpPr/>
          <p:nvPr/>
        </p:nvSpPr>
        <p:spPr bwMode="auto">
          <a:xfrm>
            <a:off x="3995936" y="1645225"/>
            <a:ext cx="280988" cy="404813"/>
          </a:xfrm>
          <a:custGeom>
            <a:avLst/>
            <a:gdLst>
              <a:gd name="T0" fmla="*/ 149 w 177"/>
              <a:gd name="T1" fmla="*/ 0 h 255"/>
              <a:gd name="T2" fmla="*/ 151 w 177"/>
              <a:gd name="T3" fmla="*/ 2 h 255"/>
              <a:gd name="T4" fmla="*/ 153 w 177"/>
              <a:gd name="T5" fmla="*/ 8 h 255"/>
              <a:gd name="T6" fmla="*/ 157 w 177"/>
              <a:gd name="T7" fmla="*/ 17 h 255"/>
              <a:gd name="T8" fmla="*/ 162 w 177"/>
              <a:gd name="T9" fmla="*/ 30 h 255"/>
              <a:gd name="T10" fmla="*/ 166 w 177"/>
              <a:gd name="T11" fmla="*/ 46 h 255"/>
              <a:gd name="T12" fmla="*/ 170 w 177"/>
              <a:gd name="T13" fmla="*/ 63 h 255"/>
              <a:gd name="T14" fmla="*/ 174 w 177"/>
              <a:gd name="T15" fmla="*/ 82 h 255"/>
              <a:gd name="T16" fmla="*/ 177 w 177"/>
              <a:gd name="T17" fmla="*/ 102 h 255"/>
              <a:gd name="T18" fmla="*/ 177 w 177"/>
              <a:gd name="T19" fmla="*/ 122 h 255"/>
              <a:gd name="T20" fmla="*/ 174 w 177"/>
              <a:gd name="T21" fmla="*/ 143 h 255"/>
              <a:gd name="T22" fmla="*/ 168 w 177"/>
              <a:gd name="T23" fmla="*/ 164 h 255"/>
              <a:gd name="T24" fmla="*/ 159 w 177"/>
              <a:gd name="T25" fmla="*/ 183 h 255"/>
              <a:gd name="T26" fmla="*/ 146 w 177"/>
              <a:gd name="T27" fmla="*/ 203 h 255"/>
              <a:gd name="T28" fmla="*/ 127 w 177"/>
              <a:gd name="T29" fmla="*/ 220 h 255"/>
              <a:gd name="T30" fmla="*/ 105 w 177"/>
              <a:gd name="T31" fmla="*/ 234 h 255"/>
              <a:gd name="T32" fmla="*/ 77 w 177"/>
              <a:gd name="T33" fmla="*/ 246 h 255"/>
              <a:gd name="T34" fmla="*/ 42 w 177"/>
              <a:gd name="T35" fmla="*/ 255 h 255"/>
              <a:gd name="T36" fmla="*/ 44 w 177"/>
              <a:gd name="T37" fmla="*/ 253 h 255"/>
              <a:gd name="T38" fmla="*/ 51 w 177"/>
              <a:gd name="T39" fmla="*/ 250 h 255"/>
              <a:gd name="T40" fmla="*/ 62 w 177"/>
              <a:gd name="T41" fmla="*/ 244 h 255"/>
              <a:gd name="T42" fmla="*/ 75 w 177"/>
              <a:gd name="T43" fmla="*/ 235 h 255"/>
              <a:gd name="T44" fmla="*/ 90 w 177"/>
              <a:gd name="T45" fmla="*/ 222 h 255"/>
              <a:gd name="T46" fmla="*/ 104 w 177"/>
              <a:gd name="T47" fmla="*/ 208 h 255"/>
              <a:gd name="T48" fmla="*/ 116 w 177"/>
              <a:gd name="T49" fmla="*/ 190 h 255"/>
              <a:gd name="T50" fmla="*/ 126 w 177"/>
              <a:gd name="T51" fmla="*/ 169 h 255"/>
              <a:gd name="T52" fmla="*/ 133 w 177"/>
              <a:gd name="T53" fmla="*/ 143 h 255"/>
              <a:gd name="T54" fmla="*/ 131 w 177"/>
              <a:gd name="T55" fmla="*/ 147 h 255"/>
              <a:gd name="T56" fmla="*/ 127 w 177"/>
              <a:gd name="T57" fmla="*/ 155 h 255"/>
              <a:gd name="T58" fmla="*/ 120 w 177"/>
              <a:gd name="T59" fmla="*/ 168 h 255"/>
              <a:gd name="T60" fmla="*/ 109 w 177"/>
              <a:gd name="T61" fmla="*/ 182 h 255"/>
              <a:gd name="T62" fmla="*/ 96 w 177"/>
              <a:gd name="T63" fmla="*/ 198 h 255"/>
              <a:gd name="T64" fmla="*/ 81 w 177"/>
              <a:gd name="T65" fmla="*/ 213 h 255"/>
              <a:gd name="T66" fmla="*/ 62 w 177"/>
              <a:gd name="T67" fmla="*/ 227 h 255"/>
              <a:gd name="T68" fmla="*/ 42 w 177"/>
              <a:gd name="T69" fmla="*/ 239 h 255"/>
              <a:gd name="T70" fmla="*/ 18 w 177"/>
              <a:gd name="T71" fmla="*/ 246 h 255"/>
              <a:gd name="T72" fmla="*/ 18 w 177"/>
              <a:gd name="T73" fmla="*/ 243 h 255"/>
              <a:gd name="T74" fmla="*/ 16 w 177"/>
              <a:gd name="T75" fmla="*/ 238 h 255"/>
              <a:gd name="T76" fmla="*/ 12 w 177"/>
              <a:gd name="T77" fmla="*/ 229 h 255"/>
              <a:gd name="T78" fmla="*/ 8 w 177"/>
              <a:gd name="T79" fmla="*/ 216 h 255"/>
              <a:gd name="T80" fmla="*/ 4 w 177"/>
              <a:gd name="T81" fmla="*/ 201 h 255"/>
              <a:gd name="T82" fmla="*/ 1 w 177"/>
              <a:gd name="T83" fmla="*/ 185 h 255"/>
              <a:gd name="T84" fmla="*/ 0 w 177"/>
              <a:gd name="T85" fmla="*/ 166 h 255"/>
              <a:gd name="T86" fmla="*/ 0 w 177"/>
              <a:gd name="T87" fmla="*/ 147 h 255"/>
              <a:gd name="T88" fmla="*/ 3 w 177"/>
              <a:gd name="T89" fmla="*/ 126 h 255"/>
              <a:gd name="T90" fmla="*/ 9 w 177"/>
              <a:gd name="T91" fmla="*/ 105 h 255"/>
              <a:gd name="T92" fmla="*/ 19 w 177"/>
              <a:gd name="T93" fmla="*/ 86 h 255"/>
              <a:gd name="T94" fmla="*/ 34 w 177"/>
              <a:gd name="T95" fmla="*/ 65 h 255"/>
              <a:gd name="T96" fmla="*/ 55 w 177"/>
              <a:gd name="T97" fmla="*/ 47 h 255"/>
              <a:gd name="T98" fmla="*/ 79 w 177"/>
              <a:gd name="T99" fmla="*/ 29 h 255"/>
              <a:gd name="T100" fmla="*/ 110 w 177"/>
              <a:gd name="T101" fmla="*/ 13 h 255"/>
              <a:gd name="T102" fmla="*/ 149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49" y="0"/>
                </a:moveTo>
                <a:lnTo>
                  <a:pt x="151" y="2"/>
                </a:lnTo>
                <a:lnTo>
                  <a:pt x="153" y="8"/>
                </a:lnTo>
                <a:lnTo>
                  <a:pt x="157" y="17"/>
                </a:lnTo>
                <a:lnTo>
                  <a:pt x="162" y="30"/>
                </a:lnTo>
                <a:lnTo>
                  <a:pt x="166" y="46"/>
                </a:lnTo>
                <a:lnTo>
                  <a:pt x="170" y="63"/>
                </a:lnTo>
                <a:lnTo>
                  <a:pt x="174" y="82"/>
                </a:lnTo>
                <a:lnTo>
                  <a:pt x="177" y="102"/>
                </a:lnTo>
                <a:lnTo>
                  <a:pt x="177" y="122"/>
                </a:lnTo>
                <a:lnTo>
                  <a:pt x="174" y="143"/>
                </a:lnTo>
                <a:lnTo>
                  <a:pt x="168" y="164"/>
                </a:lnTo>
                <a:lnTo>
                  <a:pt x="159" y="183"/>
                </a:lnTo>
                <a:lnTo>
                  <a:pt x="146" y="203"/>
                </a:lnTo>
                <a:lnTo>
                  <a:pt x="127" y="220"/>
                </a:lnTo>
                <a:lnTo>
                  <a:pt x="105" y="234"/>
                </a:lnTo>
                <a:lnTo>
                  <a:pt x="77" y="246"/>
                </a:lnTo>
                <a:lnTo>
                  <a:pt x="42" y="255"/>
                </a:lnTo>
                <a:lnTo>
                  <a:pt x="44" y="253"/>
                </a:lnTo>
                <a:lnTo>
                  <a:pt x="51" y="250"/>
                </a:lnTo>
                <a:lnTo>
                  <a:pt x="62" y="244"/>
                </a:lnTo>
                <a:lnTo>
                  <a:pt x="75" y="235"/>
                </a:lnTo>
                <a:lnTo>
                  <a:pt x="90" y="222"/>
                </a:lnTo>
                <a:lnTo>
                  <a:pt x="104" y="208"/>
                </a:lnTo>
                <a:lnTo>
                  <a:pt x="116" y="190"/>
                </a:lnTo>
                <a:lnTo>
                  <a:pt x="126" y="169"/>
                </a:lnTo>
                <a:lnTo>
                  <a:pt x="133" y="143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8"/>
                </a:lnTo>
                <a:lnTo>
                  <a:pt x="81" y="213"/>
                </a:lnTo>
                <a:lnTo>
                  <a:pt x="62" y="227"/>
                </a:lnTo>
                <a:lnTo>
                  <a:pt x="42" y="239"/>
                </a:lnTo>
                <a:lnTo>
                  <a:pt x="18" y="246"/>
                </a:lnTo>
                <a:lnTo>
                  <a:pt x="18" y="243"/>
                </a:lnTo>
                <a:lnTo>
                  <a:pt x="16" y="238"/>
                </a:lnTo>
                <a:lnTo>
                  <a:pt x="12" y="229"/>
                </a:lnTo>
                <a:lnTo>
                  <a:pt x="8" y="216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3" y="126"/>
                </a:lnTo>
                <a:lnTo>
                  <a:pt x="9" y="105"/>
                </a:lnTo>
                <a:lnTo>
                  <a:pt x="19" y="86"/>
                </a:lnTo>
                <a:lnTo>
                  <a:pt x="34" y="65"/>
                </a:lnTo>
                <a:lnTo>
                  <a:pt x="55" y="47"/>
                </a:lnTo>
                <a:lnTo>
                  <a:pt x="79" y="29"/>
                </a:lnTo>
                <a:lnTo>
                  <a:pt x="110" y="13"/>
                </a:lnTo>
                <a:lnTo>
                  <a:pt x="149" y="0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34" name="ïŝlïḍê"/>
          <p:cNvSpPr/>
          <p:nvPr/>
        </p:nvSpPr>
        <p:spPr bwMode="auto">
          <a:xfrm>
            <a:off x="3995936" y="2598985"/>
            <a:ext cx="280988" cy="404813"/>
          </a:xfrm>
          <a:custGeom>
            <a:avLst/>
            <a:gdLst>
              <a:gd name="T0" fmla="*/ 149 w 177"/>
              <a:gd name="T1" fmla="*/ 0 h 255"/>
              <a:gd name="T2" fmla="*/ 151 w 177"/>
              <a:gd name="T3" fmla="*/ 2 h 255"/>
              <a:gd name="T4" fmla="*/ 153 w 177"/>
              <a:gd name="T5" fmla="*/ 8 h 255"/>
              <a:gd name="T6" fmla="*/ 157 w 177"/>
              <a:gd name="T7" fmla="*/ 17 h 255"/>
              <a:gd name="T8" fmla="*/ 162 w 177"/>
              <a:gd name="T9" fmla="*/ 30 h 255"/>
              <a:gd name="T10" fmla="*/ 166 w 177"/>
              <a:gd name="T11" fmla="*/ 46 h 255"/>
              <a:gd name="T12" fmla="*/ 170 w 177"/>
              <a:gd name="T13" fmla="*/ 63 h 255"/>
              <a:gd name="T14" fmla="*/ 174 w 177"/>
              <a:gd name="T15" fmla="*/ 82 h 255"/>
              <a:gd name="T16" fmla="*/ 177 w 177"/>
              <a:gd name="T17" fmla="*/ 102 h 255"/>
              <a:gd name="T18" fmla="*/ 177 w 177"/>
              <a:gd name="T19" fmla="*/ 122 h 255"/>
              <a:gd name="T20" fmla="*/ 174 w 177"/>
              <a:gd name="T21" fmla="*/ 143 h 255"/>
              <a:gd name="T22" fmla="*/ 168 w 177"/>
              <a:gd name="T23" fmla="*/ 164 h 255"/>
              <a:gd name="T24" fmla="*/ 159 w 177"/>
              <a:gd name="T25" fmla="*/ 183 h 255"/>
              <a:gd name="T26" fmla="*/ 146 w 177"/>
              <a:gd name="T27" fmla="*/ 203 h 255"/>
              <a:gd name="T28" fmla="*/ 127 w 177"/>
              <a:gd name="T29" fmla="*/ 220 h 255"/>
              <a:gd name="T30" fmla="*/ 105 w 177"/>
              <a:gd name="T31" fmla="*/ 234 h 255"/>
              <a:gd name="T32" fmla="*/ 77 w 177"/>
              <a:gd name="T33" fmla="*/ 246 h 255"/>
              <a:gd name="T34" fmla="*/ 42 w 177"/>
              <a:gd name="T35" fmla="*/ 255 h 255"/>
              <a:gd name="T36" fmla="*/ 44 w 177"/>
              <a:gd name="T37" fmla="*/ 253 h 255"/>
              <a:gd name="T38" fmla="*/ 51 w 177"/>
              <a:gd name="T39" fmla="*/ 250 h 255"/>
              <a:gd name="T40" fmla="*/ 62 w 177"/>
              <a:gd name="T41" fmla="*/ 244 h 255"/>
              <a:gd name="T42" fmla="*/ 75 w 177"/>
              <a:gd name="T43" fmla="*/ 235 h 255"/>
              <a:gd name="T44" fmla="*/ 90 w 177"/>
              <a:gd name="T45" fmla="*/ 222 h 255"/>
              <a:gd name="T46" fmla="*/ 104 w 177"/>
              <a:gd name="T47" fmla="*/ 208 h 255"/>
              <a:gd name="T48" fmla="*/ 116 w 177"/>
              <a:gd name="T49" fmla="*/ 190 h 255"/>
              <a:gd name="T50" fmla="*/ 126 w 177"/>
              <a:gd name="T51" fmla="*/ 169 h 255"/>
              <a:gd name="T52" fmla="*/ 133 w 177"/>
              <a:gd name="T53" fmla="*/ 143 h 255"/>
              <a:gd name="T54" fmla="*/ 131 w 177"/>
              <a:gd name="T55" fmla="*/ 147 h 255"/>
              <a:gd name="T56" fmla="*/ 127 w 177"/>
              <a:gd name="T57" fmla="*/ 155 h 255"/>
              <a:gd name="T58" fmla="*/ 120 w 177"/>
              <a:gd name="T59" fmla="*/ 168 h 255"/>
              <a:gd name="T60" fmla="*/ 109 w 177"/>
              <a:gd name="T61" fmla="*/ 182 h 255"/>
              <a:gd name="T62" fmla="*/ 96 w 177"/>
              <a:gd name="T63" fmla="*/ 198 h 255"/>
              <a:gd name="T64" fmla="*/ 81 w 177"/>
              <a:gd name="T65" fmla="*/ 213 h 255"/>
              <a:gd name="T66" fmla="*/ 62 w 177"/>
              <a:gd name="T67" fmla="*/ 227 h 255"/>
              <a:gd name="T68" fmla="*/ 42 w 177"/>
              <a:gd name="T69" fmla="*/ 239 h 255"/>
              <a:gd name="T70" fmla="*/ 18 w 177"/>
              <a:gd name="T71" fmla="*/ 246 h 255"/>
              <a:gd name="T72" fmla="*/ 18 w 177"/>
              <a:gd name="T73" fmla="*/ 243 h 255"/>
              <a:gd name="T74" fmla="*/ 16 w 177"/>
              <a:gd name="T75" fmla="*/ 238 h 255"/>
              <a:gd name="T76" fmla="*/ 12 w 177"/>
              <a:gd name="T77" fmla="*/ 229 h 255"/>
              <a:gd name="T78" fmla="*/ 8 w 177"/>
              <a:gd name="T79" fmla="*/ 216 h 255"/>
              <a:gd name="T80" fmla="*/ 4 w 177"/>
              <a:gd name="T81" fmla="*/ 201 h 255"/>
              <a:gd name="T82" fmla="*/ 1 w 177"/>
              <a:gd name="T83" fmla="*/ 185 h 255"/>
              <a:gd name="T84" fmla="*/ 0 w 177"/>
              <a:gd name="T85" fmla="*/ 166 h 255"/>
              <a:gd name="T86" fmla="*/ 0 w 177"/>
              <a:gd name="T87" fmla="*/ 147 h 255"/>
              <a:gd name="T88" fmla="*/ 3 w 177"/>
              <a:gd name="T89" fmla="*/ 126 h 255"/>
              <a:gd name="T90" fmla="*/ 9 w 177"/>
              <a:gd name="T91" fmla="*/ 105 h 255"/>
              <a:gd name="T92" fmla="*/ 19 w 177"/>
              <a:gd name="T93" fmla="*/ 86 h 255"/>
              <a:gd name="T94" fmla="*/ 34 w 177"/>
              <a:gd name="T95" fmla="*/ 65 h 255"/>
              <a:gd name="T96" fmla="*/ 55 w 177"/>
              <a:gd name="T97" fmla="*/ 47 h 255"/>
              <a:gd name="T98" fmla="*/ 79 w 177"/>
              <a:gd name="T99" fmla="*/ 29 h 255"/>
              <a:gd name="T100" fmla="*/ 110 w 177"/>
              <a:gd name="T101" fmla="*/ 13 h 255"/>
              <a:gd name="T102" fmla="*/ 149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49" y="0"/>
                </a:moveTo>
                <a:lnTo>
                  <a:pt x="151" y="2"/>
                </a:lnTo>
                <a:lnTo>
                  <a:pt x="153" y="8"/>
                </a:lnTo>
                <a:lnTo>
                  <a:pt x="157" y="17"/>
                </a:lnTo>
                <a:lnTo>
                  <a:pt x="162" y="30"/>
                </a:lnTo>
                <a:lnTo>
                  <a:pt x="166" y="46"/>
                </a:lnTo>
                <a:lnTo>
                  <a:pt x="170" y="63"/>
                </a:lnTo>
                <a:lnTo>
                  <a:pt x="174" y="82"/>
                </a:lnTo>
                <a:lnTo>
                  <a:pt x="177" y="102"/>
                </a:lnTo>
                <a:lnTo>
                  <a:pt x="177" y="122"/>
                </a:lnTo>
                <a:lnTo>
                  <a:pt x="174" y="143"/>
                </a:lnTo>
                <a:lnTo>
                  <a:pt x="168" y="164"/>
                </a:lnTo>
                <a:lnTo>
                  <a:pt x="159" y="183"/>
                </a:lnTo>
                <a:lnTo>
                  <a:pt x="146" y="203"/>
                </a:lnTo>
                <a:lnTo>
                  <a:pt x="127" y="220"/>
                </a:lnTo>
                <a:lnTo>
                  <a:pt x="105" y="234"/>
                </a:lnTo>
                <a:lnTo>
                  <a:pt x="77" y="246"/>
                </a:lnTo>
                <a:lnTo>
                  <a:pt x="42" y="255"/>
                </a:lnTo>
                <a:lnTo>
                  <a:pt x="44" y="253"/>
                </a:lnTo>
                <a:lnTo>
                  <a:pt x="51" y="250"/>
                </a:lnTo>
                <a:lnTo>
                  <a:pt x="62" y="244"/>
                </a:lnTo>
                <a:lnTo>
                  <a:pt x="75" y="235"/>
                </a:lnTo>
                <a:lnTo>
                  <a:pt x="90" y="222"/>
                </a:lnTo>
                <a:lnTo>
                  <a:pt x="104" y="208"/>
                </a:lnTo>
                <a:lnTo>
                  <a:pt x="116" y="190"/>
                </a:lnTo>
                <a:lnTo>
                  <a:pt x="126" y="169"/>
                </a:lnTo>
                <a:lnTo>
                  <a:pt x="133" y="143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8"/>
                </a:lnTo>
                <a:lnTo>
                  <a:pt x="81" y="213"/>
                </a:lnTo>
                <a:lnTo>
                  <a:pt x="62" y="227"/>
                </a:lnTo>
                <a:lnTo>
                  <a:pt x="42" y="239"/>
                </a:lnTo>
                <a:lnTo>
                  <a:pt x="18" y="246"/>
                </a:lnTo>
                <a:lnTo>
                  <a:pt x="18" y="243"/>
                </a:lnTo>
                <a:lnTo>
                  <a:pt x="16" y="238"/>
                </a:lnTo>
                <a:lnTo>
                  <a:pt x="12" y="229"/>
                </a:lnTo>
                <a:lnTo>
                  <a:pt x="8" y="216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3" y="126"/>
                </a:lnTo>
                <a:lnTo>
                  <a:pt x="9" y="105"/>
                </a:lnTo>
                <a:lnTo>
                  <a:pt x="19" y="86"/>
                </a:lnTo>
                <a:lnTo>
                  <a:pt x="34" y="65"/>
                </a:lnTo>
                <a:lnTo>
                  <a:pt x="55" y="47"/>
                </a:lnTo>
                <a:lnTo>
                  <a:pt x="79" y="29"/>
                </a:lnTo>
                <a:lnTo>
                  <a:pt x="110" y="13"/>
                </a:lnTo>
                <a:lnTo>
                  <a:pt x="1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35" name="iṥ1îḋe"/>
          <p:cNvSpPr/>
          <p:nvPr/>
        </p:nvSpPr>
        <p:spPr bwMode="auto">
          <a:xfrm>
            <a:off x="3995936" y="3600210"/>
            <a:ext cx="280988" cy="404813"/>
          </a:xfrm>
          <a:custGeom>
            <a:avLst/>
            <a:gdLst>
              <a:gd name="T0" fmla="*/ 149 w 177"/>
              <a:gd name="T1" fmla="*/ 0 h 255"/>
              <a:gd name="T2" fmla="*/ 151 w 177"/>
              <a:gd name="T3" fmla="*/ 2 h 255"/>
              <a:gd name="T4" fmla="*/ 153 w 177"/>
              <a:gd name="T5" fmla="*/ 8 h 255"/>
              <a:gd name="T6" fmla="*/ 157 w 177"/>
              <a:gd name="T7" fmla="*/ 17 h 255"/>
              <a:gd name="T8" fmla="*/ 162 w 177"/>
              <a:gd name="T9" fmla="*/ 30 h 255"/>
              <a:gd name="T10" fmla="*/ 166 w 177"/>
              <a:gd name="T11" fmla="*/ 46 h 255"/>
              <a:gd name="T12" fmla="*/ 170 w 177"/>
              <a:gd name="T13" fmla="*/ 63 h 255"/>
              <a:gd name="T14" fmla="*/ 174 w 177"/>
              <a:gd name="T15" fmla="*/ 82 h 255"/>
              <a:gd name="T16" fmla="*/ 177 w 177"/>
              <a:gd name="T17" fmla="*/ 102 h 255"/>
              <a:gd name="T18" fmla="*/ 177 w 177"/>
              <a:gd name="T19" fmla="*/ 122 h 255"/>
              <a:gd name="T20" fmla="*/ 174 w 177"/>
              <a:gd name="T21" fmla="*/ 143 h 255"/>
              <a:gd name="T22" fmla="*/ 168 w 177"/>
              <a:gd name="T23" fmla="*/ 164 h 255"/>
              <a:gd name="T24" fmla="*/ 159 w 177"/>
              <a:gd name="T25" fmla="*/ 183 h 255"/>
              <a:gd name="T26" fmla="*/ 146 w 177"/>
              <a:gd name="T27" fmla="*/ 203 h 255"/>
              <a:gd name="T28" fmla="*/ 127 w 177"/>
              <a:gd name="T29" fmla="*/ 220 h 255"/>
              <a:gd name="T30" fmla="*/ 105 w 177"/>
              <a:gd name="T31" fmla="*/ 234 h 255"/>
              <a:gd name="T32" fmla="*/ 77 w 177"/>
              <a:gd name="T33" fmla="*/ 246 h 255"/>
              <a:gd name="T34" fmla="*/ 42 w 177"/>
              <a:gd name="T35" fmla="*/ 255 h 255"/>
              <a:gd name="T36" fmla="*/ 44 w 177"/>
              <a:gd name="T37" fmla="*/ 253 h 255"/>
              <a:gd name="T38" fmla="*/ 51 w 177"/>
              <a:gd name="T39" fmla="*/ 250 h 255"/>
              <a:gd name="T40" fmla="*/ 62 w 177"/>
              <a:gd name="T41" fmla="*/ 244 h 255"/>
              <a:gd name="T42" fmla="*/ 75 w 177"/>
              <a:gd name="T43" fmla="*/ 235 h 255"/>
              <a:gd name="T44" fmla="*/ 90 w 177"/>
              <a:gd name="T45" fmla="*/ 222 h 255"/>
              <a:gd name="T46" fmla="*/ 104 w 177"/>
              <a:gd name="T47" fmla="*/ 208 h 255"/>
              <a:gd name="T48" fmla="*/ 116 w 177"/>
              <a:gd name="T49" fmla="*/ 190 h 255"/>
              <a:gd name="T50" fmla="*/ 126 w 177"/>
              <a:gd name="T51" fmla="*/ 169 h 255"/>
              <a:gd name="T52" fmla="*/ 133 w 177"/>
              <a:gd name="T53" fmla="*/ 143 h 255"/>
              <a:gd name="T54" fmla="*/ 131 w 177"/>
              <a:gd name="T55" fmla="*/ 147 h 255"/>
              <a:gd name="T56" fmla="*/ 127 w 177"/>
              <a:gd name="T57" fmla="*/ 155 h 255"/>
              <a:gd name="T58" fmla="*/ 120 w 177"/>
              <a:gd name="T59" fmla="*/ 168 h 255"/>
              <a:gd name="T60" fmla="*/ 109 w 177"/>
              <a:gd name="T61" fmla="*/ 182 h 255"/>
              <a:gd name="T62" fmla="*/ 96 w 177"/>
              <a:gd name="T63" fmla="*/ 198 h 255"/>
              <a:gd name="T64" fmla="*/ 81 w 177"/>
              <a:gd name="T65" fmla="*/ 213 h 255"/>
              <a:gd name="T66" fmla="*/ 62 w 177"/>
              <a:gd name="T67" fmla="*/ 227 h 255"/>
              <a:gd name="T68" fmla="*/ 42 w 177"/>
              <a:gd name="T69" fmla="*/ 239 h 255"/>
              <a:gd name="T70" fmla="*/ 18 w 177"/>
              <a:gd name="T71" fmla="*/ 246 h 255"/>
              <a:gd name="T72" fmla="*/ 18 w 177"/>
              <a:gd name="T73" fmla="*/ 243 h 255"/>
              <a:gd name="T74" fmla="*/ 16 w 177"/>
              <a:gd name="T75" fmla="*/ 238 h 255"/>
              <a:gd name="T76" fmla="*/ 12 w 177"/>
              <a:gd name="T77" fmla="*/ 229 h 255"/>
              <a:gd name="T78" fmla="*/ 8 w 177"/>
              <a:gd name="T79" fmla="*/ 216 h 255"/>
              <a:gd name="T80" fmla="*/ 4 w 177"/>
              <a:gd name="T81" fmla="*/ 201 h 255"/>
              <a:gd name="T82" fmla="*/ 1 w 177"/>
              <a:gd name="T83" fmla="*/ 185 h 255"/>
              <a:gd name="T84" fmla="*/ 0 w 177"/>
              <a:gd name="T85" fmla="*/ 166 h 255"/>
              <a:gd name="T86" fmla="*/ 0 w 177"/>
              <a:gd name="T87" fmla="*/ 147 h 255"/>
              <a:gd name="T88" fmla="*/ 3 w 177"/>
              <a:gd name="T89" fmla="*/ 126 h 255"/>
              <a:gd name="T90" fmla="*/ 9 w 177"/>
              <a:gd name="T91" fmla="*/ 105 h 255"/>
              <a:gd name="T92" fmla="*/ 19 w 177"/>
              <a:gd name="T93" fmla="*/ 86 h 255"/>
              <a:gd name="T94" fmla="*/ 34 w 177"/>
              <a:gd name="T95" fmla="*/ 65 h 255"/>
              <a:gd name="T96" fmla="*/ 55 w 177"/>
              <a:gd name="T97" fmla="*/ 47 h 255"/>
              <a:gd name="T98" fmla="*/ 79 w 177"/>
              <a:gd name="T99" fmla="*/ 29 h 255"/>
              <a:gd name="T100" fmla="*/ 110 w 177"/>
              <a:gd name="T101" fmla="*/ 13 h 255"/>
              <a:gd name="T102" fmla="*/ 149 w 177"/>
              <a:gd name="T103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7" h="255">
                <a:moveTo>
                  <a:pt x="149" y="0"/>
                </a:moveTo>
                <a:lnTo>
                  <a:pt x="151" y="2"/>
                </a:lnTo>
                <a:lnTo>
                  <a:pt x="153" y="8"/>
                </a:lnTo>
                <a:lnTo>
                  <a:pt x="157" y="17"/>
                </a:lnTo>
                <a:lnTo>
                  <a:pt x="162" y="30"/>
                </a:lnTo>
                <a:lnTo>
                  <a:pt x="166" y="46"/>
                </a:lnTo>
                <a:lnTo>
                  <a:pt x="170" y="63"/>
                </a:lnTo>
                <a:lnTo>
                  <a:pt x="174" y="82"/>
                </a:lnTo>
                <a:lnTo>
                  <a:pt x="177" y="102"/>
                </a:lnTo>
                <a:lnTo>
                  <a:pt x="177" y="122"/>
                </a:lnTo>
                <a:lnTo>
                  <a:pt x="174" y="143"/>
                </a:lnTo>
                <a:lnTo>
                  <a:pt x="168" y="164"/>
                </a:lnTo>
                <a:lnTo>
                  <a:pt x="159" y="183"/>
                </a:lnTo>
                <a:lnTo>
                  <a:pt x="146" y="203"/>
                </a:lnTo>
                <a:lnTo>
                  <a:pt x="127" y="220"/>
                </a:lnTo>
                <a:lnTo>
                  <a:pt x="105" y="234"/>
                </a:lnTo>
                <a:lnTo>
                  <a:pt x="77" y="246"/>
                </a:lnTo>
                <a:lnTo>
                  <a:pt x="42" y="255"/>
                </a:lnTo>
                <a:lnTo>
                  <a:pt x="44" y="253"/>
                </a:lnTo>
                <a:lnTo>
                  <a:pt x="51" y="250"/>
                </a:lnTo>
                <a:lnTo>
                  <a:pt x="62" y="244"/>
                </a:lnTo>
                <a:lnTo>
                  <a:pt x="75" y="235"/>
                </a:lnTo>
                <a:lnTo>
                  <a:pt x="90" y="222"/>
                </a:lnTo>
                <a:lnTo>
                  <a:pt x="104" y="208"/>
                </a:lnTo>
                <a:lnTo>
                  <a:pt x="116" y="190"/>
                </a:lnTo>
                <a:lnTo>
                  <a:pt x="126" y="169"/>
                </a:lnTo>
                <a:lnTo>
                  <a:pt x="133" y="143"/>
                </a:lnTo>
                <a:lnTo>
                  <a:pt x="131" y="147"/>
                </a:lnTo>
                <a:lnTo>
                  <a:pt x="127" y="155"/>
                </a:lnTo>
                <a:lnTo>
                  <a:pt x="120" y="168"/>
                </a:lnTo>
                <a:lnTo>
                  <a:pt x="109" y="182"/>
                </a:lnTo>
                <a:lnTo>
                  <a:pt x="96" y="198"/>
                </a:lnTo>
                <a:lnTo>
                  <a:pt x="81" y="213"/>
                </a:lnTo>
                <a:lnTo>
                  <a:pt x="62" y="227"/>
                </a:lnTo>
                <a:lnTo>
                  <a:pt x="42" y="239"/>
                </a:lnTo>
                <a:lnTo>
                  <a:pt x="18" y="246"/>
                </a:lnTo>
                <a:lnTo>
                  <a:pt x="18" y="243"/>
                </a:lnTo>
                <a:lnTo>
                  <a:pt x="16" y="238"/>
                </a:lnTo>
                <a:lnTo>
                  <a:pt x="12" y="229"/>
                </a:lnTo>
                <a:lnTo>
                  <a:pt x="8" y="216"/>
                </a:lnTo>
                <a:lnTo>
                  <a:pt x="4" y="201"/>
                </a:lnTo>
                <a:lnTo>
                  <a:pt x="1" y="185"/>
                </a:lnTo>
                <a:lnTo>
                  <a:pt x="0" y="166"/>
                </a:lnTo>
                <a:lnTo>
                  <a:pt x="0" y="147"/>
                </a:lnTo>
                <a:lnTo>
                  <a:pt x="3" y="126"/>
                </a:lnTo>
                <a:lnTo>
                  <a:pt x="9" y="105"/>
                </a:lnTo>
                <a:lnTo>
                  <a:pt x="19" y="86"/>
                </a:lnTo>
                <a:lnTo>
                  <a:pt x="34" y="65"/>
                </a:lnTo>
                <a:lnTo>
                  <a:pt x="55" y="47"/>
                </a:lnTo>
                <a:lnTo>
                  <a:pt x="79" y="29"/>
                </a:lnTo>
                <a:lnTo>
                  <a:pt x="110" y="13"/>
                </a:lnTo>
                <a:lnTo>
                  <a:pt x="149" y="0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cxnSp>
        <p:nvCxnSpPr>
          <p:cNvPr id="36" name="直接连接符 5"/>
          <p:cNvCxnSpPr/>
          <p:nvPr/>
        </p:nvCxnSpPr>
        <p:spPr>
          <a:xfrm>
            <a:off x="3995936" y="2347827"/>
            <a:ext cx="4315009" cy="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6"/>
          <p:cNvCxnSpPr/>
          <p:nvPr/>
        </p:nvCxnSpPr>
        <p:spPr>
          <a:xfrm>
            <a:off x="3995936" y="3291998"/>
            <a:ext cx="4315009" cy="0"/>
          </a:xfrm>
          <a:prstGeom prst="line">
            <a:avLst/>
          </a:prstGeom>
          <a:ln w="31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4473967" y="1491630"/>
            <a:ext cx="3985276" cy="58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单击此处添加文本，并调整颜色以及大小。单击此处添加文本。单击此处添加文本，并调整颜色以及大小。单击此处添加文本。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473967" y="2463497"/>
            <a:ext cx="3985276" cy="58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473967" y="3471609"/>
            <a:ext cx="3985276" cy="58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单击此处添加文本，并调整颜色以及大小。单击此处添加文本。单击此处添加文本，并调整颜色以及大小。单击此处添加文本。</a:t>
            </a:r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 rot="3600000">
            <a:off x="540196" y="1169811"/>
            <a:ext cx="2958899" cy="2955852"/>
          </a:xfrm>
          <a:prstGeom prst="ellipse">
            <a:avLst/>
          </a:prstGeom>
          <a:blipFill dpi="0" rotWithShape="0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2000" t="1000" r="-15000" b="-21000"/>
            </a:stretch>
          </a:blipFill>
          <a:ln w="9525" cmpd="sng">
            <a:solidFill>
              <a:srgbClr val="DDDDDD"/>
            </a:solidFill>
            <a:round/>
          </a:ln>
          <a:effectLst/>
        </p:spPr>
        <p:txBody>
          <a:bodyPr wrap="none" anchor="ctr"/>
          <a:lstStyle/>
          <a:p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4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25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26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36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8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4" name="î$ḷíḑe"/>
          <p:cNvSpPr/>
          <p:nvPr/>
        </p:nvSpPr>
        <p:spPr bwMode="auto">
          <a:xfrm>
            <a:off x="5076056" y="1635646"/>
            <a:ext cx="994005" cy="994005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65" name="ïṥľïdê"/>
          <p:cNvSpPr/>
          <p:nvPr/>
        </p:nvSpPr>
        <p:spPr bwMode="auto">
          <a:xfrm>
            <a:off x="5581644" y="3146938"/>
            <a:ext cx="1047402" cy="1047402"/>
          </a:xfrm>
          <a:prstGeom prst="ellipse">
            <a:avLst/>
          </a:prstGeom>
          <a:solidFill>
            <a:srgbClr val="FDEAEA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68" name="ïṡļîḍe"/>
          <p:cNvSpPr/>
          <p:nvPr/>
        </p:nvSpPr>
        <p:spPr bwMode="auto">
          <a:xfrm>
            <a:off x="3707904" y="2499742"/>
            <a:ext cx="1739509" cy="1741562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69" name="iṣ1íḍe"/>
          <p:cNvSpPr/>
          <p:nvPr/>
        </p:nvSpPr>
        <p:spPr bwMode="auto">
          <a:xfrm>
            <a:off x="2699792" y="1491630"/>
            <a:ext cx="1177457" cy="1177457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70" name="íṡḻîḑê"/>
          <p:cNvGrpSpPr/>
          <p:nvPr/>
        </p:nvGrpSpPr>
        <p:grpSpPr>
          <a:xfrm>
            <a:off x="4211960" y="3219822"/>
            <a:ext cx="722715" cy="400663"/>
            <a:chOff x="4364038" y="2774950"/>
            <a:chExt cx="452438" cy="250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1" name="î$líḓê"/>
            <p:cNvSpPr/>
            <p:nvPr/>
          </p:nvSpPr>
          <p:spPr bwMode="auto">
            <a:xfrm>
              <a:off x="4364038" y="2794000"/>
              <a:ext cx="163513" cy="179388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60" y="80"/>
                </a:cxn>
                <a:cxn ang="0">
                  <a:pos x="57" y="67"/>
                </a:cxn>
                <a:cxn ang="0">
                  <a:pos x="57" y="67"/>
                </a:cxn>
                <a:cxn ang="0">
                  <a:pos x="54" y="70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47" y="80"/>
                </a:cxn>
                <a:cxn ang="0">
                  <a:pos x="54" y="91"/>
                </a:cxn>
                <a:cxn ang="0">
                  <a:pos x="30" y="37"/>
                </a:cxn>
                <a:cxn ang="0">
                  <a:pos x="31" y="37"/>
                </a:cxn>
                <a:cxn ang="0">
                  <a:pos x="54" y="58"/>
                </a:cxn>
                <a:cxn ang="0">
                  <a:pos x="76" y="37"/>
                </a:cxn>
                <a:cxn ang="0">
                  <a:pos x="77" y="37"/>
                </a:cxn>
                <a:cxn ang="0">
                  <a:pos x="80" y="29"/>
                </a:cxn>
                <a:cxn ang="0">
                  <a:pos x="77" y="21"/>
                </a:cxn>
                <a:cxn ang="0">
                  <a:pos x="77" y="21"/>
                </a:cxn>
                <a:cxn ang="0">
                  <a:pos x="54" y="0"/>
                </a:cxn>
                <a:cxn ang="0">
                  <a:pos x="30" y="21"/>
                </a:cxn>
                <a:cxn ang="0">
                  <a:pos x="30" y="21"/>
                </a:cxn>
                <a:cxn ang="0">
                  <a:pos x="28" y="29"/>
                </a:cxn>
                <a:cxn ang="0">
                  <a:pos x="30" y="37"/>
                </a:cxn>
                <a:cxn ang="0">
                  <a:pos x="73" y="56"/>
                </a:cxn>
                <a:cxn ang="0">
                  <a:pos x="54" y="95"/>
                </a:cxn>
                <a:cxn ang="0">
                  <a:pos x="34" y="56"/>
                </a:cxn>
                <a:cxn ang="0">
                  <a:pos x="0" y="96"/>
                </a:cxn>
                <a:cxn ang="0">
                  <a:pos x="0" y="105"/>
                </a:cxn>
                <a:cxn ang="0">
                  <a:pos x="21" y="105"/>
                </a:cxn>
                <a:cxn ang="0">
                  <a:pos x="21" y="88"/>
                </a:cxn>
                <a:cxn ang="0">
                  <a:pos x="24" y="86"/>
                </a:cxn>
                <a:cxn ang="0">
                  <a:pos x="27" y="88"/>
                </a:cxn>
                <a:cxn ang="0">
                  <a:pos x="27" y="105"/>
                </a:cxn>
                <a:cxn ang="0">
                  <a:pos x="57" y="105"/>
                </a:cxn>
                <a:cxn ang="0">
                  <a:pos x="96" y="67"/>
                </a:cxn>
                <a:cxn ang="0">
                  <a:pos x="73" y="56"/>
                </a:cxn>
                <a:cxn ang="0">
                  <a:pos x="56" y="67"/>
                </a:cxn>
                <a:cxn ang="0">
                  <a:pos x="57" y="64"/>
                </a:cxn>
                <a:cxn ang="0">
                  <a:pos x="55" y="60"/>
                </a:cxn>
                <a:cxn ang="0">
                  <a:pos x="52" y="60"/>
                </a:cxn>
                <a:cxn ang="0">
                  <a:pos x="50" y="64"/>
                </a:cxn>
                <a:cxn ang="0">
                  <a:pos x="51" y="67"/>
                </a:cxn>
                <a:cxn ang="0">
                  <a:pos x="56" y="67"/>
                </a:cxn>
              </a:cxnLst>
              <a:rect l="0" t="0" r="r" b="b"/>
              <a:pathLst>
                <a:path w="96" h="105">
                  <a:moveTo>
                    <a:pt x="54" y="91"/>
                  </a:moveTo>
                  <a:cubicBezTo>
                    <a:pt x="60" y="80"/>
                    <a:pt x="60" y="80"/>
                    <a:pt x="60" y="8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6" y="69"/>
                    <a:pt x="55" y="70"/>
                    <a:pt x="54" y="70"/>
                  </a:cubicBezTo>
                  <a:cubicBezTo>
                    <a:pt x="52" y="70"/>
                    <a:pt x="51" y="69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47" y="80"/>
                    <a:pt x="47" y="80"/>
                    <a:pt x="47" y="80"/>
                  </a:cubicBezTo>
                  <a:lnTo>
                    <a:pt x="54" y="91"/>
                  </a:lnTo>
                  <a:close/>
                  <a:moveTo>
                    <a:pt x="30" y="37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37" y="47"/>
                    <a:pt x="43" y="58"/>
                    <a:pt x="54" y="58"/>
                  </a:cubicBezTo>
                  <a:cubicBezTo>
                    <a:pt x="64" y="58"/>
                    <a:pt x="70" y="47"/>
                    <a:pt x="76" y="37"/>
                  </a:cubicBezTo>
                  <a:cubicBezTo>
                    <a:pt x="76" y="37"/>
                    <a:pt x="77" y="37"/>
                    <a:pt x="77" y="37"/>
                  </a:cubicBezTo>
                  <a:cubicBezTo>
                    <a:pt x="78" y="37"/>
                    <a:pt x="80" y="34"/>
                    <a:pt x="80" y="29"/>
                  </a:cubicBezTo>
                  <a:cubicBezTo>
                    <a:pt x="80" y="24"/>
                    <a:pt x="78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4" y="9"/>
                    <a:pt x="65" y="0"/>
                    <a:pt x="54" y="0"/>
                  </a:cubicBezTo>
                  <a:cubicBezTo>
                    <a:pt x="42" y="0"/>
                    <a:pt x="33" y="9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21"/>
                    <a:pt x="28" y="24"/>
                    <a:pt x="28" y="29"/>
                  </a:cubicBezTo>
                  <a:cubicBezTo>
                    <a:pt x="28" y="34"/>
                    <a:pt x="29" y="37"/>
                    <a:pt x="30" y="37"/>
                  </a:cubicBezTo>
                  <a:close/>
                  <a:moveTo>
                    <a:pt x="73" y="56"/>
                  </a:moveTo>
                  <a:cubicBezTo>
                    <a:pt x="67" y="70"/>
                    <a:pt x="54" y="95"/>
                    <a:pt x="54" y="95"/>
                  </a:cubicBezTo>
                  <a:cubicBezTo>
                    <a:pt x="53" y="95"/>
                    <a:pt x="40" y="70"/>
                    <a:pt x="34" y="56"/>
                  </a:cubicBezTo>
                  <a:cubicBezTo>
                    <a:pt x="10" y="60"/>
                    <a:pt x="0" y="78"/>
                    <a:pt x="0" y="96"/>
                  </a:cubicBezTo>
                  <a:cubicBezTo>
                    <a:pt x="0" y="97"/>
                    <a:pt x="0" y="104"/>
                    <a:pt x="0" y="105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1" y="87"/>
                    <a:pt x="23" y="86"/>
                    <a:pt x="24" y="86"/>
                  </a:cubicBezTo>
                  <a:cubicBezTo>
                    <a:pt x="26" y="86"/>
                    <a:pt x="27" y="87"/>
                    <a:pt x="27" y="88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2" y="89"/>
                    <a:pt x="74" y="74"/>
                    <a:pt x="96" y="67"/>
                  </a:cubicBezTo>
                  <a:cubicBezTo>
                    <a:pt x="90" y="62"/>
                    <a:pt x="83" y="58"/>
                    <a:pt x="73" y="56"/>
                  </a:cubicBezTo>
                  <a:close/>
                  <a:moveTo>
                    <a:pt x="56" y="67"/>
                  </a:moveTo>
                  <a:cubicBezTo>
                    <a:pt x="57" y="64"/>
                    <a:pt x="57" y="64"/>
                    <a:pt x="57" y="64"/>
                  </a:cubicBezTo>
                  <a:cubicBezTo>
                    <a:pt x="59" y="62"/>
                    <a:pt x="58" y="60"/>
                    <a:pt x="55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0"/>
                    <a:pt x="48" y="62"/>
                    <a:pt x="50" y="64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3" y="69"/>
                    <a:pt x="55" y="69"/>
                    <a:pt x="56" y="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íṣ1iḑè"/>
            <p:cNvSpPr/>
            <p:nvPr/>
          </p:nvSpPr>
          <p:spPr bwMode="auto">
            <a:xfrm>
              <a:off x="4652963" y="2794000"/>
              <a:ext cx="163513" cy="179388"/>
            </a:xfrm>
            <a:custGeom>
              <a:avLst/>
              <a:gdLst/>
              <a:ahLst/>
              <a:cxnLst>
                <a:cxn ang="0">
                  <a:pos x="42" y="91"/>
                </a:cxn>
                <a:cxn ang="0">
                  <a:pos x="48" y="80"/>
                </a:cxn>
                <a:cxn ang="0">
                  <a:pos x="45" y="67"/>
                </a:cxn>
                <a:cxn ang="0">
                  <a:pos x="45" y="67"/>
                </a:cxn>
                <a:cxn ang="0">
                  <a:pos x="42" y="70"/>
                </a:cxn>
                <a:cxn ang="0">
                  <a:pos x="39" y="67"/>
                </a:cxn>
                <a:cxn ang="0">
                  <a:pos x="39" y="67"/>
                </a:cxn>
                <a:cxn ang="0">
                  <a:pos x="36" y="80"/>
                </a:cxn>
                <a:cxn ang="0">
                  <a:pos x="42" y="91"/>
                </a:cxn>
                <a:cxn ang="0">
                  <a:pos x="19" y="37"/>
                </a:cxn>
                <a:cxn ang="0">
                  <a:pos x="20" y="37"/>
                </a:cxn>
                <a:cxn ang="0">
                  <a:pos x="42" y="58"/>
                </a:cxn>
                <a:cxn ang="0">
                  <a:pos x="64" y="37"/>
                </a:cxn>
                <a:cxn ang="0">
                  <a:pos x="65" y="37"/>
                </a:cxn>
                <a:cxn ang="0">
                  <a:pos x="68" y="29"/>
                </a:cxn>
                <a:cxn ang="0">
                  <a:pos x="65" y="21"/>
                </a:cxn>
                <a:cxn ang="0">
                  <a:pos x="65" y="21"/>
                </a:cxn>
                <a:cxn ang="0">
                  <a:pos x="42" y="0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6" y="29"/>
                </a:cxn>
                <a:cxn ang="0">
                  <a:pos x="19" y="37"/>
                </a:cxn>
                <a:cxn ang="0">
                  <a:pos x="44" y="67"/>
                </a:cxn>
                <a:cxn ang="0">
                  <a:pos x="46" y="64"/>
                </a:cxn>
                <a:cxn ang="0">
                  <a:pos x="44" y="60"/>
                </a:cxn>
                <a:cxn ang="0">
                  <a:pos x="40" y="60"/>
                </a:cxn>
                <a:cxn ang="0">
                  <a:pos x="38" y="64"/>
                </a:cxn>
                <a:cxn ang="0">
                  <a:pos x="40" y="67"/>
                </a:cxn>
                <a:cxn ang="0">
                  <a:pos x="44" y="67"/>
                </a:cxn>
                <a:cxn ang="0">
                  <a:pos x="96" y="96"/>
                </a:cxn>
                <a:cxn ang="0">
                  <a:pos x="61" y="56"/>
                </a:cxn>
                <a:cxn ang="0">
                  <a:pos x="42" y="95"/>
                </a:cxn>
                <a:cxn ang="0">
                  <a:pos x="23" y="56"/>
                </a:cxn>
                <a:cxn ang="0">
                  <a:pos x="0" y="67"/>
                </a:cxn>
                <a:cxn ang="0">
                  <a:pos x="38" y="105"/>
                </a:cxn>
                <a:cxn ang="0">
                  <a:pos x="68" y="105"/>
                </a:cxn>
                <a:cxn ang="0">
                  <a:pos x="68" y="88"/>
                </a:cxn>
                <a:cxn ang="0">
                  <a:pos x="71" y="86"/>
                </a:cxn>
                <a:cxn ang="0">
                  <a:pos x="74" y="88"/>
                </a:cxn>
                <a:cxn ang="0">
                  <a:pos x="74" y="105"/>
                </a:cxn>
                <a:cxn ang="0">
                  <a:pos x="96" y="105"/>
                </a:cxn>
                <a:cxn ang="0">
                  <a:pos x="96" y="96"/>
                </a:cxn>
              </a:cxnLst>
              <a:rect l="0" t="0" r="r" b="b"/>
              <a:pathLst>
                <a:path w="96" h="105">
                  <a:moveTo>
                    <a:pt x="42" y="91"/>
                  </a:moveTo>
                  <a:cubicBezTo>
                    <a:pt x="48" y="80"/>
                    <a:pt x="48" y="80"/>
                    <a:pt x="48" y="8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4" y="69"/>
                    <a:pt x="43" y="70"/>
                    <a:pt x="42" y="70"/>
                  </a:cubicBezTo>
                  <a:cubicBezTo>
                    <a:pt x="41" y="70"/>
                    <a:pt x="40" y="69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6" y="80"/>
                    <a:pt x="36" y="80"/>
                    <a:pt x="36" y="80"/>
                  </a:cubicBezTo>
                  <a:lnTo>
                    <a:pt x="42" y="91"/>
                  </a:lnTo>
                  <a:close/>
                  <a:moveTo>
                    <a:pt x="19" y="37"/>
                  </a:moveTo>
                  <a:cubicBezTo>
                    <a:pt x="19" y="37"/>
                    <a:pt x="19" y="37"/>
                    <a:pt x="20" y="37"/>
                  </a:cubicBezTo>
                  <a:cubicBezTo>
                    <a:pt x="25" y="47"/>
                    <a:pt x="32" y="58"/>
                    <a:pt x="42" y="58"/>
                  </a:cubicBezTo>
                  <a:cubicBezTo>
                    <a:pt x="52" y="58"/>
                    <a:pt x="59" y="47"/>
                    <a:pt x="64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7" y="37"/>
                    <a:pt x="68" y="34"/>
                    <a:pt x="68" y="29"/>
                  </a:cubicBezTo>
                  <a:cubicBezTo>
                    <a:pt x="68" y="24"/>
                    <a:pt x="67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3" y="9"/>
                    <a:pt x="53" y="0"/>
                    <a:pt x="42" y="0"/>
                  </a:cubicBezTo>
                  <a:cubicBezTo>
                    <a:pt x="31" y="0"/>
                    <a:pt x="21" y="9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7" y="21"/>
                    <a:pt x="16" y="24"/>
                    <a:pt x="16" y="29"/>
                  </a:cubicBezTo>
                  <a:cubicBezTo>
                    <a:pt x="16" y="34"/>
                    <a:pt x="17" y="37"/>
                    <a:pt x="19" y="37"/>
                  </a:cubicBezTo>
                  <a:close/>
                  <a:moveTo>
                    <a:pt x="44" y="67"/>
                  </a:moveTo>
                  <a:cubicBezTo>
                    <a:pt x="46" y="64"/>
                    <a:pt x="46" y="64"/>
                    <a:pt x="46" y="64"/>
                  </a:cubicBezTo>
                  <a:cubicBezTo>
                    <a:pt x="47" y="62"/>
                    <a:pt x="46" y="60"/>
                    <a:pt x="44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8" y="60"/>
                    <a:pt x="37" y="62"/>
                    <a:pt x="38" y="64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9"/>
                    <a:pt x="43" y="69"/>
                    <a:pt x="44" y="67"/>
                  </a:cubicBezTo>
                  <a:close/>
                  <a:moveTo>
                    <a:pt x="96" y="96"/>
                  </a:moveTo>
                  <a:cubicBezTo>
                    <a:pt x="96" y="78"/>
                    <a:pt x="86" y="60"/>
                    <a:pt x="61" y="56"/>
                  </a:cubicBezTo>
                  <a:cubicBezTo>
                    <a:pt x="55" y="70"/>
                    <a:pt x="42" y="95"/>
                    <a:pt x="42" y="95"/>
                  </a:cubicBezTo>
                  <a:cubicBezTo>
                    <a:pt x="42" y="95"/>
                    <a:pt x="29" y="70"/>
                    <a:pt x="23" y="56"/>
                  </a:cubicBezTo>
                  <a:cubicBezTo>
                    <a:pt x="13" y="58"/>
                    <a:pt x="5" y="62"/>
                    <a:pt x="0" y="67"/>
                  </a:cubicBezTo>
                  <a:cubicBezTo>
                    <a:pt x="21" y="74"/>
                    <a:pt x="33" y="89"/>
                    <a:pt x="38" y="105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7"/>
                    <a:pt x="70" y="86"/>
                    <a:pt x="71" y="86"/>
                  </a:cubicBezTo>
                  <a:cubicBezTo>
                    <a:pt x="73" y="86"/>
                    <a:pt x="74" y="87"/>
                    <a:pt x="74" y="88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04"/>
                    <a:pt x="96" y="97"/>
                    <a:pt x="96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îŝḻíḓe"/>
            <p:cNvSpPr/>
            <p:nvPr/>
          </p:nvSpPr>
          <p:spPr bwMode="auto">
            <a:xfrm>
              <a:off x="4460876" y="2774950"/>
              <a:ext cx="258763" cy="250825"/>
            </a:xfrm>
            <a:custGeom>
              <a:avLst/>
              <a:gdLst/>
              <a:ahLst/>
              <a:cxnLst>
                <a:cxn ang="0">
                  <a:pos x="43" y="53"/>
                </a:cxn>
                <a:cxn ang="0">
                  <a:pos x="44" y="53"/>
                </a:cxn>
                <a:cxn ang="0">
                  <a:pos x="75" y="83"/>
                </a:cxn>
                <a:cxn ang="0">
                  <a:pos x="107" y="52"/>
                </a:cxn>
                <a:cxn ang="0">
                  <a:pos x="108" y="53"/>
                </a:cxn>
                <a:cxn ang="0">
                  <a:pos x="112" y="42"/>
                </a:cxn>
                <a:cxn ang="0">
                  <a:pos x="108" y="30"/>
                </a:cxn>
                <a:cxn ang="0">
                  <a:pos x="108" y="30"/>
                </a:cxn>
                <a:cxn ang="0">
                  <a:pos x="75" y="0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39" y="42"/>
                </a:cxn>
                <a:cxn ang="0">
                  <a:pos x="43" y="53"/>
                </a:cxn>
                <a:cxn ang="0">
                  <a:pos x="150" y="135"/>
                </a:cxn>
                <a:cxn ang="0">
                  <a:pos x="102" y="79"/>
                </a:cxn>
                <a:cxn ang="0">
                  <a:pos x="75" y="134"/>
                </a:cxn>
                <a:cxn ang="0">
                  <a:pos x="48" y="79"/>
                </a:cxn>
                <a:cxn ang="0">
                  <a:pos x="0" y="135"/>
                </a:cxn>
                <a:cxn ang="0">
                  <a:pos x="0" y="147"/>
                </a:cxn>
                <a:cxn ang="0">
                  <a:pos x="30" y="147"/>
                </a:cxn>
                <a:cxn ang="0">
                  <a:pos x="30" y="125"/>
                </a:cxn>
                <a:cxn ang="0">
                  <a:pos x="34" y="121"/>
                </a:cxn>
                <a:cxn ang="0">
                  <a:pos x="38" y="125"/>
                </a:cxn>
                <a:cxn ang="0">
                  <a:pos x="38" y="147"/>
                </a:cxn>
                <a:cxn ang="0">
                  <a:pos x="112" y="147"/>
                </a:cxn>
                <a:cxn ang="0">
                  <a:pos x="112" y="125"/>
                </a:cxn>
                <a:cxn ang="0">
                  <a:pos x="116" y="121"/>
                </a:cxn>
                <a:cxn ang="0">
                  <a:pos x="120" y="125"/>
                </a:cxn>
                <a:cxn ang="0">
                  <a:pos x="120" y="147"/>
                </a:cxn>
                <a:cxn ang="0">
                  <a:pos x="151" y="147"/>
                </a:cxn>
                <a:cxn ang="0">
                  <a:pos x="150" y="135"/>
                </a:cxn>
                <a:cxn ang="0">
                  <a:pos x="75" y="128"/>
                </a:cxn>
                <a:cxn ang="0">
                  <a:pos x="84" y="113"/>
                </a:cxn>
                <a:cxn ang="0">
                  <a:pos x="80" y="95"/>
                </a:cxn>
                <a:cxn ang="0">
                  <a:pos x="80" y="95"/>
                </a:cxn>
                <a:cxn ang="0">
                  <a:pos x="75" y="98"/>
                </a:cxn>
                <a:cxn ang="0">
                  <a:pos x="71" y="95"/>
                </a:cxn>
                <a:cxn ang="0">
                  <a:pos x="71" y="95"/>
                </a:cxn>
                <a:cxn ang="0">
                  <a:pos x="67" y="113"/>
                </a:cxn>
                <a:cxn ang="0">
                  <a:pos x="75" y="128"/>
                </a:cxn>
                <a:cxn ang="0">
                  <a:pos x="78" y="95"/>
                </a:cxn>
                <a:cxn ang="0">
                  <a:pos x="81" y="91"/>
                </a:cxn>
                <a:cxn ang="0">
                  <a:pos x="78" y="85"/>
                </a:cxn>
                <a:cxn ang="0">
                  <a:pos x="73" y="85"/>
                </a:cxn>
                <a:cxn ang="0">
                  <a:pos x="70" y="91"/>
                </a:cxn>
                <a:cxn ang="0">
                  <a:pos x="72" y="95"/>
                </a:cxn>
                <a:cxn ang="0">
                  <a:pos x="78" y="95"/>
                </a:cxn>
              </a:cxnLst>
              <a:rect l="0" t="0" r="r" b="b"/>
              <a:pathLst>
                <a:path w="151" h="147">
                  <a:moveTo>
                    <a:pt x="43" y="53"/>
                  </a:moveTo>
                  <a:cubicBezTo>
                    <a:pt x="43" y="53"/>
                    <a:pt x="44" y="53"/>
                    <a:pt x="44" y="53"/>
                  </a:cubicBezTo>
                  <a:cubicBezTo>
                    <a:pt x="52" y="67"/>
                    <a:pt x="61" y="83"/>
                    <a:pt x="75" y="83"/>
                  </a:cubicBezTo>
                  <a:cubicBezTo>
                    <a:pt x="90" y="83"/>
                    <a:pt x="99" y="67"/>
                    <a:pt x="107" y="52"/>
                  </a:cubicBezTo>
                  <a:cubicBezTo>
                    <a:pt x="107" y="53"/>
                    <a:pt x="107" y="53"/>
                    <a:pt x="108" y="53"/>
                  </a:cubicBezTo>
                  <a:cubicBezTo>
                    <a:pt x="110" y="53"/>
                    <a:pt x="112" y="48"/>
                    <a:pt x="112" y="42"/>
                  </a:cubicBezTo>
                  <a:cubicBezTo>
                    <a:pt x="112" y="35"/>
                    <a:pt x="110" y="30"/>
                    <a:pt x="108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4" y="13"/>
                    <a:pt x="91" y="0"/>
                    <a:pt x="75" y="0"/>
                  </a:cubicBezTo>
                  <a:cubicBezTo>
                    <a:pt x="60" y="0"/>
                    <a:pt x="46" y="13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1" y="30"/>
                    <a:pt x="39" y="35"/>
                    <a:pt x="39" y="42"/>
                  </a:cubicBezTo>
                  <a:cubicBezTo>
                    <a:pt x="39" y="48"/>
                    <a:pt x="41" y="53"/>
                    <a:pt x="43" y="53"/>
                  </a:cubicBezTo>
                  <a:close/>
                  <a:moveTo>
                    <a:pt x="150" y="135"/>
                  </a:moveTo>
                  <a:cubicBezTo>
                    <a:pt x="150" y="111"/>
                    <a:pt x="137" y="86"/>
                    <a:pt x="102" y="79"/>
                  </a:cubicBezTo>
                  <a:cubicBezTo>
                    <a:pt x="94" y="98"/>
                    <a:pt x="75" y="134"/>
                    <a:pt x="75" y="134"/>
                  </a:cubicBezTo>
                  <a:cubicBezTo>
                    <a:pt x="75" y="134"/>
                    <a:pt x="57" y="98"/>
                    <a:pt x="48" y="79"/>
                  </a:cubicBezTo>
                  <a:cubicBezTo>
                    <a:pt x="14" y="86"/>
                    <a:pt x="0" y="111"/>
                    <a:pt x="0" y="135"/>
                  </a:cubicBezTo>
                  <a:cubicBezTo>
                    <a:pt x="0" y="136"/>
                    <a:pt x="0" y="147"/>
                    <a:pt x="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0" y="122"/>
                    <a:pt x="32" y="121"/>
                    <a:pt x="34" y="121"/>
                  </a:cubicBezTo>
                  <a:cubicBezTo>
                    <a:pt x="36" y="121"/>
                    <a:pt x="38" y="122"/>
                    <a:pt x="38" y="125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112" y="147"/>
                    <a:pt x="112" y="147"/>
                    <a:pt x="112" y="14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12" y="122"/>
                    <a:pt x="114" y="121"/>
                    <a:pt x="116" y="121"/>
                  </a:cubicBezTo>
                  <a:cubicBezTo>
                    <a:pt x="118" y="121"/>
                    <a:pt x="120" y="122"/>
                    <a:pt x="120" y="125"/>
                  </a:cubicBezTo>
                  <a:cubicBezTo>
                    <a:pt x="120" y="147"/>
                    <a:pt x="120" y="147"/>
                    <a:pt x="120" y="147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147"/>
                    <a:pt x="150" y="136"/>
                    <a:pt x="150" y="135"/>
                  </a:cubicBezTo>
                  <a:close/>
                  <a:moveTo>
                    <a:pt x="75" y="128"/>
                  </a:moveTo>
                  <a:cubicBezTo>
                    <a:pt x="84" y="113"/>
                    <a:pt x="84" y="113"/>
                    <a:pt x="84" y="113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7"/>
                    <a:pt x="77" y="98"/>
                    <a:pt x="75" y="98"/>
                  </a:cubicBezTo>
                  <a:cubicBezTo>
                    <a:pt x="73" y="98"/>
                    <a:pt x="72" y="97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67" y="113"/>
                    <a:pt x="67" y="113"/>
                    <a:pt x="67" y="113"/>
                  </a:cubicBezTo>
                  <a:lnTo>
                    <a:pt x="75" y="128"/>
                  </a:lnTo>
                  <a:close/>
                  <a:moveTo>
                    <a:pt x="78" y="95"/>
                  </a:moveTo>
                  <a:cubicBezTo>
                    <a:pt x="81" y="91"/>
                    <a:pt x="81" y="91"/>
                    <a:pt x="81" y="91"/>
                  </a:cubicBezTo>
                  <a:cubicBezTo>
                    <a:pt x="82" y="88"/>
                    <a:pt x="81" y="85"/>
                    <a:pt x="78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0" y="85"/>
                    <a:pt x="68" y="88"/>
                    <a:pt x="70" y="91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4" y="98"/>
                    <a:pt x="77" y="98"/>
                    <a:pt x="78" y="9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sp>
        <p:nvSpPr>
          <p:cNvPr id="74" name="ïŝ1îḋe"/>
          <p:cNvSpPr txBox="1"/>
          <p:nvPr/>
        </p:nvSpPr>
        <p:spPr>
          <a:xfrm>
            <a:off x="4221987" y="3284034"/>
            <a:ext cx="646332" cy="27699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5" name="í$1íďè"/>
          <p:cNvSpPr/>
          <p:nvPr/>
        </p:nvSpPr>
        <p:spPr bwMode="auto">
          <a:xfrm>
            <a:off x="2986656" y="1899933"/>
            <a:ext cx="603732" cy="360851"/>
          </a:xfrm>
          <a:custGeom>
            <a:avLst/>
            <a:gdLst/>
            <a:ahLst/>
            <a:cxnLst>
              <a:cxn ang="0">
                <a:pos x="134" y="32"/>
              </a:cxn>
              <a:cxn ang="0">
                <a:pos x="162" y="41"/>
              </a:cxn>
              <a:cxn ang="0">
                <a:pos x="162" y="39"/>
              </a:cxn>
              <a:cxn ang="0">
                <a:pos x="152" y="3"/>
              </a:cxn>
              <a:cxn ang="0">
                <a:pos x="151" y="1"/>
              </a:cxn>
              <a:cxn ang="0">
                <a:pos x="123" y="31"/>
              </a:cxn>
              <a:cxn ang="0">
                <a:pos x="123" y="31"/>
              </a:cxn>
              <a:cxn ang="0">
                <a:pos x="122" y="31"/>
              </a:cxn>
              <a:cxn ang="0">
                <a:pos x="122" y="31"/>
              </a:cxn>
              <a:cxn ang="0">
                <a:pos x="83" y="19"/>
              </a:cxn>
              <a:cxn ang="0">
                <a:pos x="83" y="21"/>
              </a:cxn>
              <a:cxn ang="0">
                <a:pos x="92" y="57"/>
              </a:cxn>
              <a:cxn ang="0">
                <a:pos x="93" y="59"/>
              </a:cxn>
              <a:cxn ang="0">
                <a:pos x="112" y="39"/>
              </a:cxn>
              <a:cxn ang="0">
                <a:pos x="114" y="39"/>
              </a:cxn>
              <a:cxn ang="0">
                <a:pos x="114" y="40"/>
              </a:cxn>
              <a:cxn ang="0">
                <a:pos x="95" y="60"/>
              </a:cxn>
              <a:cxn ang="0">
                <a:pos x="97" y="60"/>
              </a:cxn>
              <a:cxn ang="0">
                <a:pos x="120" y="54"/>
              </a:cxn>
              <a:cxn ang="0">
                <a:pos x="120" y="73"/>
              </a:cxn>
              <a:cxn ang="0">
                <a:pos x="116" y="76"/>
              </a:cxn>
              <a:cxn ang="0">
                <a:pos x="11" y="76"/>
              </a:cxn>
              <a:cxn ang="0">
                <a:pos x="7" y="73"/>
              </a:cxn>
              <a:cxn ang="0">
                <a:pos x="7" y="13"/>
              </a:cxn>
              <a:cxn ang="0">
                <a:pos x="11" y="10"/>
              </a:cxn>
              <a:cxn ang="0">
                <a:pos x="110" y="10"/>
              </a:cxn>
              <a:cxn ang="0">
                <a:pos x="86" y="17"/>
              </a:cxn>
              <a:cxn ang="0">
                <a:pos x="85" y="17"/>
              </a:cxn>
              <a:cxn ang="0">
                <a:pos x="122" y="29"/>
              </a:cxn>
              <a:cxn ang="0">
                <a:pos x="149" y="0"/>
              </a:cxn>
              <a:cxn ang="0">
                <a:pos x="148" y="1"/>
              </a:cxn>
              <a:cxn ang="0">
                <a:pos x="124" y="7"/>
              </a:cxn>
              <a:cxn ang="0">
                <a:pos x="116" y="3"/>
              </a:cxn>
              <a:cxn ang="0">
                <a:pos x="11" y="3"/>
              </a:cxn>
              <a:cxn ang="0">
                <a:pos x="0" y="13"/>
              </a:cxn>
              <a:cxn ang="0">
                <a:pos x="0" y="73"/>
              </a:cxn>
              <a:cxn ang="0">
                <a:pos x="11" y="83"/>
              </a:cxn>
              <a:cxn ang="0">
                <a:pos x="49" y="83"/>
              </a:cxn>
              <a:cxn ang="0">
                <a:pos x="49" y="89"/>
              </a:cxn>
              <a:cxn ang="0">
                <a:pos x="28" y="89"/>
              </a:cxn>
              <a:cxn ang="0">
                <a:pos x="28" y="97"/>
              </a:cxn>
              <a:cxn ang="0">
                <a:pos x="98" y="97"/>
              </a:cxn>
              <a:cxn ang="0">
                <a:pos x="98" y="89"/>
              </a:cxn>
              <a:cxn ang="0">
                <a:pos x="77" y="89"/>
              </a:cxn>
              <a:cxn ang="0">
                <a:pos x="77" y="83"/>
              </a:cxn>
              <a:cxn ang="0">
                <a:pos x="116" y="83"/>
              </a:cxn>
              <a:cxn ang="0">
                <a:pos x="127" y="73"/>
              </a:cxn>
              <a:cxn ang="0">
                <a:pos x="127" y="52"/>
              </a:cxn>
              <a:cxn ang="0">
                <a:pos x="159" y="44"/>
              </a:cxn>
              <a:cxn ang="0">
                <a:pos x="161" y="43"/>
              </a:cxn>
              <a:cxn ang="0">
                <a:pos x="134" y="34"/>
              </a:cxn>
              <a:cxn ang="0">
                <a:pos x="133" y="33"/>
              </a:cxn>
              <a:cxn ang="0">
                <a:pos x="134" y="32"/>
              </a:cxn>
            </a:cxnLst>
            <a:rect l="0" t="0" r="r" b="b"/>
            <a:pathLst>
              <a:path w="162" h="97">
                <a:moveTo>
                  <a:pt x="134" y="32"/>
                </a:moveTo>
                <a:cubicBezTo>
                  <a:pt x="162" y="41"/>
                  <a:pt x="162" y="41"/>
                  <a:pt x="162" y="41"/>
                </a:cubicBezTo>
                <a:cubicBezTo>
                  <a:pt x="162" y="40"/>
                  <a:pt x="162" y="40"/>
                  <a:pt x="162" y="39"/>
                </a:cubicBezTo>
                <a:cubicBezTo>
                  <a:pt x="152" y="3"/>
                  <a:pt x="152" y="3"/>
                  <a:pt x="152" y="3"/>
                </a:cubicBezTo>
                <a:cubicBezTo>
                  <a:pt x="152" y="2"/>
                  <a:pt x="152" y="2"/>
                  <a:pt x="151" y="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31"/>
                  <a:pt x="123" y="31"/>
                  <a:pt x="122" y="31"/>
                </a:cubicBezTo>
                <a:cubicBezTo>
                  <a:pt x="122" y="31"/>
                  <a:pt x="122" y="31"/>
                  <a:pt x="122" y="31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20"/>
                  <a:pt x="83" y="21"/>
                </a:cubicBezTo>
                <a:cubicBezTo>
                  <a:pt x="92" y="57"/>
                  <a:pt x="92" y="57"/>
                  <a:pt x="92" y="57"/>
                </a:cubicBezTo>
                <a:cubicBezTo>
                  <a:pt x="93" y="58"/>
                  <a:pt x="93" y="58"/>
                  <a:pt x="93" y="5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13" y="38"/>
                  <a:pt x="113" y="38"/>
                  <a:pt x="114" y="39"/>
                </a:cubicBezTo>
                <a:cubicBezTo>
                  <a:pt x="114" y="39"/>
                  <a:pt x="114" y="40"/>
                  <a:pt x="114" y="40"/>
                </a:cubicBezTo>
                <a:cubicBezTo>
                  <a:pt x="95" y="60"/>
                  <a:pt x="95" y="60"/>
                  <a:pt x="95" y="60"/>
                </a:cubicBezTo>
                <a:cubicBezTo>
                  <a:pt x="96" y="60"/>
                  <a:pt x="96" y="60"/>
                  <a:pt x="97" y="60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75"/>
                  <a:pt x="118" y="76"/>
                  <a:pt x="116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8" y="76"/>
                  <a:pt x="7" y="75"/>
                  <a:pt x="7" y="7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1"/>
                  <a:pt x="8" y="10"/>
                  <a:pt x="11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86" y="17"/>
                  <a:pt x="86" y="17"/>
                  <a:pt x="86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49" y="0"/>
                  <a:pt x="149" y="0"/>
                  <a:pt x="149" y="0"/>
                </a:cubicBezTo>
                <a:cubicBezTo>
                  <a:pt x="149" y="0"/>
                  <a:pt x="148" y="0"/>
                  <a:pt x="148" y="1"/>
                </a:cubicBezTo>
                <a:cubicBezTo>
                  <a:pt x="124" y="7"/>
                  <a:pt x="124" y="7"/>
                  <a:pt x="124" y="7"/>
                </a:cubicBezTo>
                <a:cubicBezTo>
                  <a:pt x="122" y="5"/>
                  <a:pt x="119" y="3"/>
                  <a:pt x="11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5" y="3"/>
                  <a:pt x="0" y="7"/>
                  <a:pt x="0" y="1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9"/>
                  <a:pt x="5" y="83"/>
                  <a:pt x="11" y="83"/>
                </a:cubicBezTo>
                <a:cubicBezTo>
                  <a:pt x="49" y="83"/>
                  <a:pt x="49" y="83"/>
                  <a:pt x="49" y="83"/>
                </a:cubicBezTo>
                <a:cubicBezTo>
                  <a:pt x="49" y="89"/>
                  <a:pt x="49" y="89"/>
                  <a:pt x="49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28" y="97"/>
                  <a:pt x="28" y="97"/>
                  <a:pt x="28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89"/>
                  <a:pt x="98" y="89"/>
                  <a:pt x="98" y="89"/>
                </a:cubicBezTo>
                <a:cubicBezTo>
                  <a:pt x="77" y="89"/>
                  <a:pt x="77" y="89"/>
                  <a:pt x="77" y="89"/>
                </a:cubicBezTo>
                <a:cubicBezTo>
                  <a:pt x="77" y="83"/>
                  <a:pt x="77" y="83"/>
                  <a:pt x="77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22" y="83"/>
                  <a:pt x="127" y="79"/>
                  <a:pt x="127" y="73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0" y="43"/>
                  <a:pt x="160" y="43"/>
                  <a:pt x="161" y="4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3"/>
                </a:cubicBezTo>
                <a:cubicBezTo>
                  <a:pt x="133" y="33"/>
                  <a:pt x="134" y="32"/>
                  <a:pt x="134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76" name="îṥḷïdè"/>
          <p:cNvSpPr/>
          <p:nvPr/>
        </p:nvSpPr>
        <p:spPr bwMode="auto">
          <a:xfrm>
            <a:off x="5330576" y="1926801"/>
            <a:ext cx="484966" cy="411697"/>
          </a:xfrm>
          <a:custGeom>
            <a:avLst/>
            <a:gdLst/>
            <a:ahLst/>
            <a:cxnLst>
              <a:cxn ang="0">
                <a:pos x="71" y="39"/>
              </a:cxn>
              <a:cxn ang="0">
                <a:pos x="85" y="39"/>
              </a:cxn>
              <a:cxn ang="0">
                <a:pos x="32" y="32"/>
              </a:cxn>
              <a:cxn ang="0">
                <a:pos x="32" y="45"/>
              </a:cxn>
              <a:cxn ang="0">
                <a:pos x="32" y="32"/>
              </a:cxn>
              <a:cxn ang="0">
                <a:pos x="48" y="39"/>
              </a:cxn>
              <a:cxn ang="0">
                <a:pos x="62" y="39"/>
              </a:cxn>
              <a:cxn ang="0">
                <a:pos x="129" y="74"/>
              </a:cxn>
              <a:cxn ang="0">
                <a:pos x="107" y="40"/>
              </a:cxn>
              <a:cxn ang="0">
                <a:pos x="0" y="40"/>
              </a:cxn>
              <a:cxn ang="0">
                <a:pos x="17" y="91"/>
              </a:cxn>
              <a:cxn ang="0">
                <a:pos x="20" y="94"/>
              </a:cxn>
              <a:cxn ang="0">
                <a:pos x="39" y="78"/>
              </a:cxn>
              <a:cxn ang="0">
                <a:pos x="62" y="79"/>
              </a:cxn>
              <a:cxn ang="0">
                <a:pos x="104" y="99"/>
              </a:cxn>
              <a:cxn ang="0">
                <a:pos x="116" y="109"/>
              </a:cxn>
              <a:cxn ang="0">
                <a:pos x="118" y="107"/>
              </a:cxn>
              <a:cxn ang="0">
                <a:pos x="129" y="74"/>
              </a:cxn>
              <a:cxn ang="0">
                <a:pos x="39" y="72"/>
              </a:cxn>
              <a:cxn ang="0">
                <a:pos x="24" y="83"/>
              </a:cxn>
              <a:cxn ang="0">
                <a:pos x="6" y="40"/>
              </a:cxn>
              <a:cxn ang="0">
                <a:pos x="101" y="40"/>
              </a:cxn>
              <a:cxn ang="0">
                <a:pos x="115" y="90"/>
              </a:cxn>
              <a:cxn ang="0">
                <a:pos x="105" y="95"/>
              </a:cxn>
              <a:cxn ang="0">
                <a:pos x="95" y="96"/>
              </a:cxn>
              <a:cxn ang="0">
                <a:pos x="104" y="54"/>
              </a:cxn>
              <a:cxn ang="0">
                <a:pos x="115" y="90"/>
              </a:cxn>
              <a:cxn ang="0">
                <a:pos x="105" y="74"/>
              </a:cxn>
              <a:cxn ang="0">
                <a:pos x="113" y="74"/>
              </a:cxn>
              <a:cxn ang="0">
                <a:pos x="94" y="70"/>
              </a:cxn>
              <a:cxn ang="0">
                <a:pos x="94" y="78"/>
              </a:cxn>
              <a:cxn ang="0">
                <a:pos x="94" y="70"/>
              </a:cxn>
            </a:cxnLst>
            <a:rect l="0" t="0" r="r" b="b"/>
            <a:pathLst>
              <a:path w="129" h="109">
                <a:moveTo>
                  <a:pt x="78" y="32"/>
                </a:moveTo>
                <a:cubicBezTo>
                  <a:pt x="74" y="32"/>
                  <a:pt x="71" y="35"/>
                  <a:pt x="71" y="39"/>
                </a:cubicBezTo>
                <a:cubicBezTo>
                  <a:pt x="71" y="42"/>
                  <a:pt x="74" y="45"/>
                  <a:pt x="78" y="45"/>
                </a:cubicBezTo>
                <a:cubicBezTo>
                  <a:pt x="82" y="45"/>
                  <a:pt x="85" y="42"/>
                  <a:pt x="85" y="39"/>
                </a:cubicBezTo>
                <a:cubicBezTo>
                  <a:pt x="85" y="35"/>
                  <a:pt x="82" y="32"/>
                  <a:pt x="78" y="32"/>
                </a:cubicBezTo>
                <a:close/>
                <a:moveTo>
                  <a:pt x="32" y="32"/>
                </a:moveTo>
                <a:cubicBezTo>
                  <a:pt x="28" y="32"/>
                  <a:pt x="25" y="35"/>
                  <a:pt x="25" y="39"/>
                </a:cubicBezTo>
                <a:cubicBezTo>
                  <a:pt x="25" y="42"/>
                  <a:pt x="28" y="45"/>
                  <a:pt x="32" y="45"/>
                </a:cubicBezTo>
                <a:cubicBezTo>
                  <a:pt x="36" y="45"/>
                  <a:pt x="39" y="42"/>
                  <a:pt x="39" y="39"/>
                </a:cubicBezTo>
                <a:cubicBezTo>
                  <a:pt x="39" y="35"/>
                  <a:pt x="36" y="32"/>
                  <a:pt x="32" y="32"/>
                </a:cubicBezTo>
                <a:close/>
                <a:moveTo>
                  <a:pt x="55" y="32"/>
                </a:moveTo>
                <a:cubicBezTo>
                  <a:pt x="51" y="32"/>
                  <a:pt x="48" y="35"/>
                  <a:pt x="48" y="39"/>
                </a:cubicBezTo>
                <a:cubicBezTo>
                  <a:pt x="48" y="42"/>
                  <a:pt x="51" y="45"/>
                  <a:pt x="55" y="45"/>
                </a:cubicBezTo>
                <a:cubicBezTo>
                  <a:pt x="59" y="45"/>
                  <a:pt x="62" y="42"/>
                  <a:pt x="62" y="39"/>
                </a:cubicBezTo>
                <a:cubicBezTo>
                  <a:pt x="62" y="35"/>
                  <a:pt x="59" y="32"/>
                  <a:pt x="55" y="32"/>
                </a:cubicBezTo>
                <a:close/>
                <a:moveTo>
                  <a:pt x="129" y="74"/>
                </a:moveTo>
                <a:cubicBezTo>
                  <a:pt x="129" y="63"/>
                  <a:pt x="119" y="54"/>
                  <a:pt x="105" y="50"/>
                </a:cubicBezTo>
                <a:cubicBezTo>
                  <a:pt x="106" y="47"/>
                  <a:pt x="107" y="43"/>
                  <a:pt x="107" y="40"/>
                </a:cubicBezTo>
                <a:cubicBezTo>
                  <a:pt x="107" y="18"/>
                  <a:pt x="83" y="0"/>
                  <a:pt x="54" y="0"/>
                </a:cubicBezTo>
                <a:cubicBezTo>
                  <a:pt x="24" y="0"/>
                  <a:pt x="0" y="18"/>
                  <a:pt x="0" y="40"/>
                </a:cubicBezTo>
                <a:cubicBezTo>
                  <a:pt x="0" y="51"/>
                  <a:pt x="7" y="62"/>
                  <a:pt x="18" y="69"/>
                </a:cubicBezTo>
                <a:cubicBezTo>
                  <a:pt x="19" y="72"/>
                  <a:pt x="18" y="81"/>
                  <a:pt x="17" y="91"/>
                </a:cubicBezTo>
                <a:cubicBezTo>
                  <a:pt x="17" y="92"/>
                  <a:pt x="17" y="93"/>
                  <a:pt x="18" y="94"/>
                </a:cubicBezTo>
                <a:cubicBezTo>
                  <a:pt x="19" y="94"/>
                  <a:pt x="19" y="94"/>
                  <a:pt x="20" y="94"/>
                </a:cubicBezTo>
                <a:cubicBezTo>
                  <a:pt x="21" y="94"/>
                  <a:pt x="22" y="94"/>
                  <a:pt x="22" y="94"/>
                </a:cubicBezTo>
                <a:cubicBezTo>
                  <a:pt x="28" y="88"/>
                  <a:pt x="36" y="81"/>
                  <a:pt x="39" y="78"/>
                </a:cubicBezTo>
                <a:cubicBezTo>
                  <a:pt x="42" y="79"/>
                  <a:pt x="48" y="79"/>
                  <a:pt x="54" y="79"/>
                </a:cubicBezTo>
                <a:cubicBezTo>
                  <a:pt x="56" y="79"/>
                  <a:pt x="59" y="79"/>
                  <a:pt x="62" y="79"/>
                </a:cubicBezTo>
                <a:cubicBezTo>
                  <a:pt x="65" y="91"/>
                  <a:pt x="78" y="100"/>
                  <a:pt x="95" y="100"/>
                </a:cubicBezTo>
                <a:cubicBezTo>
                  <a:pt x="98" y="100"/>
                  <a:pt x="102" y="99"/>
                  <a:pt x="104" y="99"/>
                </a:cubicBezTo>
                <a:cubicBezTo>
                  <a:pt x="106" y="100"/>
                  <a:pt x="112" y="105"/>
                  <a:pt x="115" y="109"/>
                </a:cubicBezTo>
                <a:cubicBezTo>
                  <a:pt x="115" y="109"/>
                  <a:pt x="116" y="109"/>
                  <a:pt x="116" y="109"/>
                </a:cubicBezTo>
                <a:cubicBezTo>
                  <a:pt x="117" y="109"/>
                  <a:pt x="117" y="109"/>
                  <a:pt x="117" y="109"/>
                </a:cubicBezTo>
                <a:cubicBezTo>
                  <a:pt x="118" y="108"/>
                  <a:pt x="118" y="108"/>
                  <a:pt x="118" y="107"/>
                </a:cubicBezTo>
                <a:cubicBezTo>
                  <a:pt x="117" y="101"/>
                  <a:pt x="117" y="95"/>
                  <a:pt x="118" y="93"/>
                </a:cubicBezTo>
                <a:cubicBezTo>
                  <a:pt x="125" y="88"/>
                  <a:pt x="129" y="82"/>
                  <a:pt x="129" y="74"/>
                </a:cubicBezTo>
                <a:close/>
                <a:moveTo>
                  <a:pt x="54" y="73"/>
                </a:moveTo>
                <a:cubicBezTo>
                  <a:pt x="48" y="73"/>
                  <a:pt x="41" y="72"/>
                  <a:pt x="39" y="72"/>
                </a:cubicBezTo>
                <a:cubicBezTo>
                  <a:pt x="39" y="71"/>
                  <a:pt x="39" y="71"/>
                  <a:pt x="38" y="71"/>
                </a:cubicBezTo>
                <a:cubicBezTo>
                  <a:pt x="37" y="71"/>
                  <a:pt x="37" y="71"/>
                  <a:pt x="24" y="83"/>
                </a:cubicBezTo>
                <a:cubicBezTo>
                  <a:pt x="26" y="67"/>
                  <a:pt x="23" y="65"/>
                  <a:pt x="22" y="64"/>
                </a:cubicBezTo>
                <a:cubicBezTo>
                  <a:pt x="12" y="58"/>
                  <a:pt x="6" y="49"/>
                  <a:pt x="6" y="40"/>
                </a:cubicBezTo>
                <a:cubicBezTo>
                  <a:pt x="6" y="21"/>
                  <a:pt x="28" y="6"/>
                  <a:pt x="54" y="6"/>
                </a:cubicBezTo>
                <a:cubicBezTo>
                  <a:pt x="80" y="6"/>
                  <a:pt x="101" y="21"/>
                  <a:pt x="101" y="40"/>
                </a:cubicBezTo>
                <a:cubicBezTo>
                  <a:pt x="101" y="58"/>
                  <a:pt x="80" y="73"/>
                  <a:pt x="54" y="73"/>
                </a:cubicBezTo>
                <a:close/>
                <a:moveTo>
                  <a:pt x="115" y="90"/>
                </a:moveTo>
                <a:cubicBezTo>
                  <a:pt x="114" y="91"/>
                  <a:pt x="113" y="92"/>
                  <a:pt x="114" y="102"/>
                </a:cubicBezTo>
                <a:cubicBezTo>
                  <a:pt x="106" y="95"/>
                  <a:pt x="106" y="95"/>
                  <a:pt x="105" y="95"/>
                </a:cubicBezTo>
                <a:cubicBezTo>
                  <a:pt x="105" y="95"/>
                  <a:pt x="105" y="95"/>
                  <a:pt x="104" y="95"/>
                </a:cubicBezTo>
                <a:cubicBezTo>
                  <a:pt x="103" y="95"/>
                  <a:pt x="99" y="96"/>
                  <a:pt x="95" y="96"/>
                </a:cubicBezTo>
                <a:cubicBezTo>
                  <a:pt x="80" y="96"/>
                  <a:pt x="68" y="88"/>
                  <a:pt x="66" y="78"/>
                </a:cubicBezTo>
                <a:cubicBezTo>
                  <a:pt x="83" y="75"/>
                  <a:pt x="97" y="66"/>
                  <a:pt x="104" y="54"/>
                </a:cubicBezTo>
                <a:cubicBezTo>
                  <a:pt x="116" y="57"/>
                  <a:pt x="125" y="65"/>
                  <a:pt x="125" y="74"/>
                </a:cubicBezTo>
                <a:cubicBezTo>
                  <a:pt x="125" y="80"/>
                  <a:pt x="121" y="86"/>
                  <a:pt x="115" y="90"/>
                </a:cubicBezTo>
                <a:close/>
                <a:moveTo>
                  <a:pt x="109" y="70"/>
                </a:moveTo>
                <a:cubicBezTo>
                  <a:pt x="106" y="70"/>
                  <a:pt x="105" y="71"/>
                  <a:pt x="105" y="74"/>
                </a:cubicBezTo>
                <a:cubicBezTo>
                  <a:pt x="105" y="76"/>
                  <a:pt x="106" y="78"/>
                  <a:pt x="109" y="78"/>
                </a:cubicBezTo>
                <a:cubicBezTo>
                  <a:pt x="111" y="78"/>
                  <a:pt x="113" y="76"/>
                  <a:pt x="113" y="74"/>
                </a:cubicBezTo>
                <a:cubicBezTo>
                  <a:pt x="113" y="71"/>
                  <a:pt x="111" y="70"/>
                  <a:pt x="109" y="70"/>
                </a:cubicBezTo>
                <a:close/>
                <a:moveTo>
                  <a:pt x="94" y="70"/>
                </a:moveTo>
                <a:cubicBezTo>
                  <a:pt x="92" y="70"/>
                  <a:pt x="90" y="71"/>
                  <a:pt x="90" y="74"/>
                </a:cubicBezTo>
                <a:cubicBezTo>
                  <a:pt x="90" y="76"/>
                  <a:pt x="92" y="78"/>
                  <a:pt x="94" y="78"/>
                </a:cubicBezTo>
                <a:cubicBezTo>
                  <a:pt x="96" y="78"/>
                  <a:pt x="98" y="76"/>
                  <a:pt x="98" y="74"/>
                </a:cubicBezTo>
                <a:cubicBezTo>
                  <a:pt x="98" y="71"/>
                  <a:pt x="96" y="70"/>
                  <a:pt x="94" y="7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7" name="ïṥļíḑè"/>
          <p:cNvSpPr/>
          <p:nvPr/>
        </p:nvSpPr>
        <p:spPr bwMode="auto">
          <a:xfrm>
            <a:off x="5868144" y="3507854"/>
            <a:ext cx="474402" cy="325571"/>
          </a:xfrm>
          <a:custGeom>
            <a:avLst/>
            <a:gdLst/>
            <a:ahLst/>
            <a:cxnLst>
              <a:cxn ang="0">
                <a:pos x="48" y="37"/>
              </a:cxn>
              <a:cxn ang="0">
                <a:pos x="32" y="53"/>
              </a:cxn>
              <a:cxn ang="0">
                <a:pos x="48" y="70"/>
              </a:cxn>
              <a:cxn ang="0">
                <a:pos x="65" y="53"/>
              </a:cxn>
              <a:cxn ang="0">
                <a:pos x="48" y="37"/>
              </a:cxn>
              <a:cxn ang="0">
                <a:pos x="129" y="13"/>
              </a:cxn>
              <a:cxn ang="0">
                <a:pos x="126" y="13"/>
              </a:cxn>
              <a:cxn ang="0">
                <a:pos x="111" y="5"/>
              </a:cxn>
              <a:cxn ang="0">
                <a:pos x="95" y="13"/>
              </a:cxn>
              <a:cxn ang="0">
                <a:pos x="72" y="13"/>
              </a:cxn>
              <a:cxn ang="0">
                <a:pos x="72" y="5"/>
              </a:cxn>
              <a:cxn ang="0">
                <a:pos x="63" y="5"/>
              </a:cxn>
              <a:cxn ang="0">
                <a:pos x="63" y="0"/>
              </a:cxn>
              <a:cxn ang="0">
                <a:pos x="33" y="0"/>
              </a:cxn>
              <a:cxn ang="0">
                <a:pos x="33" y="5"/>
              </a:cxn>
              <a:cxn ang="0">
                <a:pos x="24" y="5"/>
              </a:cxn>
              <a:cxn ang="0">
                <a:pos x="24" y="13"/>
              </a:cxn>
              <a:cxn ang="0">
                <a:pos x="12" y="13"/>
              </a:cxn>
              <a:cxn ang="0">
                <a:pos x="0" y="25"/>
              </a:cxn>
              <a:cxn ang="0">
                <a:pos x="0" y="84"/>
              </a:cxn>
              <a:cxn ang="0">
                <a:pos x="12" y="97"/>
              </a:cxn>
              <a:cxn ang="0">
                <a:pos x="129" y="97"/>
              </a:cxn>
              <a:cxn ang="0">
                <a:pos x="142" y="84"/>
              </a:cxn>
              <a:cxn ang="0">
                <a:pos x="142" y="25"/>
              </a:cxn>
              <a:cxn ang="0">
                <a:pos x="129" y="13"/>
              </a:cxn>
              <a:cxn ang="0">
                <a:pos x="135" y="84"/>
              </a:cxn>
              <a:cxn ang="0">
                <a:pos x="129" y="90"/>
              </a:cxn>
              <a:cxn ang="0">
                <a:pos x="12" y="90"/>
              </a:cxn>
              <a:cxn ang="0">
                <a:pos x="6" y="84"/>
              </a:cxn>
              <a:cxn ang="0">
                <a:pos x="6" y="25"/>
              </a:cxn>
              <a:cxn ang="0">
                <a:pos x="12" y="19"/>
              </a:cxn>
              <a:cxn ang="0">
                <a:pos x="129" y="19"/>
              </a:cxn>
              <a:cxn ang="0">
                <a:pos x="135" y="25"/>
              </a:cxn>
              <a:cxn ang="0">
                <a:pos x="135" y="84"/>
              </a:cxn>
              <a:cxn ang="0">
                <a:pos x="48" y="24"/>
              </a:cxn>
              <a:cxn ang="0">
                <a:pos x="19" y="53"/>
              </a:cxn>
              <a:cxn ang="0">
                <a:pos x="48" y="82"/>
              </a:cxn>
              <a:cxn ang="0">
                <a:pos x="77" y="53"/>
              </a:cxn>
              <a:cxn ang="0">
                <a:pos x="48" y="24"/>
              </a:cxn>
              <a:cxn ang="0">
                <a:pos x="48" y="78"/>
              </a:cxn>
              <a:cxn ang="0">
                <a:pos x="23" y="53"/>
              </a:cxn>
              <a:cxn ang="0">
                <a:pos x="48" y="28"/>
              </a:cxn>
              <a:cxn ang="0">
                <a:pos x="73" y="53"/>
              </a:cxn>
              <a:cxn ang="0">
                <a:pos x="48" y="78"/>
              </a:cxn>
              <a:cxn ang="0">
                <a:pos x="117" y="25"/>
              </a:cxn>
              <a:cxn ang="0">
                <a:pos x="108" y="35"/>
              </a:cxn>
              <a:cxn ang="0">
                <a:pos x="117" y="45"/>
              </a:cxn>
              <a:cxn ang="0">
                <a:pos x="127" y="35"/>
              </a:cxn>
              <a:cxn ang="0">
                <a:pos x="117" y="25"/>
              </a:cxn>
            </a:cxnLst>
            <a:rect l="0" t="0" r="r" b="b"/>
            <a:pathLst>
              <a:path w="142" h="97">
                <a:moveTo>
                  <a:pt x="48" y="37"/>
                </a:moveTo>
                <a:cubicBezTo>
                  <a:pt x="39" y="37"/>
                  <a:pt x="32" y="44"/>
                  <a:pt x="32" y="53"/>
                </a:cubicBezTo>
                <a:cubicBezTo>
                  <a:pt x="32" y="62"/>
                  <a:pt x="39" y="70"/>
                  <a:pt x="48" y="70"/>
                </a:cubicBezTo>
                <a:cubicBezTo>
                  <a:pt x="57" y="70"/>
                  <a:pt x="65" y="62"/>
                  <a:pt x="65" y="53"/>
                </a:cubicBezTo>
                <a:cubicBezTo>
                  <a:pt x="65" y="44"/>
                  <a:pt x="57" y="37"/>
                  <a:pt x="48" y="37"/>
                </a:cubicBezTo>
                <a:close/>
                <a:moveTo>
                  <a:pt x="129" y="13"/>
                </a:moveTo>
                <a:cubicBezTo>
                  <a:pt x="126" y="13"/>
                  <a:pt x="126" y="13"/>
                  <a:pt x="126" y="13"/>
                </a:cubicBezTo>
                <a:cubicBezTo>
                  <a:pt x="123" y="8"/>
                  <a:pt x="117" y="5"/>
                  <a:pt x="111" y="5"/>
                </a:cubicBezTo>
                <a:cubicBezTo>
                  <a:pt x="104" y="5"/>
                  <a:pt x="99" y="8"/>
                  <a:pt x="95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5"/>
                  <a:pt x="72" y="5"/>
                  <a:pt x="72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0"/>
                  <a:pt x="63" y="0"/>
                  <a:pt x="6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5"/>
                  <a:pt x="33" y="5"/>
                  <a:pt x="33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13"/>
                  <a:pt x="24" y="13"/>
                  <a:pt x="24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5" y="13"/>
                  <a:pt x="0" y="18"/>
                  <a:pt x="0" y="25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1"/>
                  <a:pt x="5" y="97"/>
                  <a:pt x="12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36" y="97"/>
                  <a:pt x="142" y="91"/>
                  <a:pt x="142" y="84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42" y="18"/>
                  <a:pt x="136" y="13"/>
                  <a:pt x="129" y="13"/>
                </a:cubicBezTo>
                <a:close/>
                <a:moveTo>
                  <a:pt x="135" y="84"/>
                </a:moveTo>
                <a:cubicBezTo>
                  <a:pt x="135" y="88"/>
                  <a:pt x="132" y="90"/>
                  <a:pt x="129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9" y="90"/>
                  <a:pt x="6" y="88"/>
                  <a:pt x="6" y="84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2"/>
                  <a:pt x="9" y="19"/>
                  <a:pt x="12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32" y="19"/>
                  <a:pt x="135" y="22"/>
                  <a:pt x="135" y="25"/>
                </a:cubicBezTo>
                <a:lnTo>
                  <a:pt x="135" y="84"/>
                </a:lnTo>
                <a:close/>
                <a:moveTo>
                  <a:pt x="48" y="24"/>
                </a:moveTo>
                <a:cubicBezTo>
                  <a:pt x="32" y="24"/>
                  <a:pt x="19" y="37"/>
                  <a:pt x="19" y="53"/>
                </a:cubicBezTo>
                <a:cubicBezTo>
                  <a:pt x="19" y="69"/>
                  <a:pt x="32" y="82"/>
                  <a:pt x="48" y="82"/>
                </a:cubicBezTo>
                <a:cubicBezTo>
                  <a:pt x="64" y="82"/>
                  <a:pt x="77" y="69"/>
                  <a:pt x="77" y="53"/>
                </a:cubicBezTo>
                <a:cubicBezTo>
                  <a:pt x="77" y="37"/>
                  <a:pt x="64" y="24"/>
                  <a:pt x="48" y="24"/>
                </a:cubicBezTo>
                <a:close/>
                <a:moveTo>
                  <a:pt x="48" y="78"/>
                </a:moveTo>
                <a:cubicBezTo>
                  <a:pt x="34" y="78"/>
                  <a:pt x="23" y="67"/>
                  <a:pt x="23" y="53"/>
                </a:cubicBezTo>
                <a:cubicBezTo>
                  <a:pt x="23" y="39"/>
                  <a:pt x="34" y="28"/>
                  <a:pt x="48" y="28"/>
                </a:cubicBezTo>
                <a:cubicBezTo>
                  <a:pt x="62" y="28"/>
                  <a:pt x="73" y="39"/>
                  <a:pt x="73" y="53"/>
                </a:cubicBezTo>
                <a:cubicBezTo>
                  <a:pt x="73" y="67"/>
                  <a:pt x="62" y="78"/>
                  <a:pt x="48" y="78"/>
                </a:cubicBezTo>
                <a:close/>
                <a:moveTo>
                  <a:pt x="117" y="25"/>
                </a:moveTo>
                <a:cubicBezTo>
                  <a:pt x="112" y="25"/>
                  <a:pt x="108" y="29"/>
                  <a:pt x="108" y="35"/>
                </a:cubicBezTo>
                <a:cubicBezTo>
                  <a:pt x="108" y="40"/>
                  <a:pt x="112" y="45"/>
                  <a:pt x="117" y="45"/>
                </a:cubicBezTo>
                <a:cubicBezTo>
                  <a:pt x="123" y="45"/>
                  <a:pt x="127" y="40"/>
                  <a:pt x="127" y="35"/>
                </a:cubicBezTo>
                <a:cubicBezTo>
                  <a:pt x="127" y="29"/>
                  <a:pt x="123" y="25"/>
                  <a:pt x="117" y="25"/>
                </a:cubicBezTo>
                <a:close/>
              </a:path>
            </a:pathLst>
          </a:custGeom>
          <a:solidFill>
            <a:srgbClr val="998C84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/>
          </a:p>
        </p:txBody>
      </p:sp>
      <p:sp>
        <p:nvSpPr>
          <p:cNvPr id="79" name="文本框 78"/>
          <p:cNvSpPr txBox="1"/>
          <p:nvPr/>
        </p:nvSpPr>
        <p:spPr>
          <a:xfrm>
            <a:off x="1403648" y="3363838"/>
            <a:ext cx="2111499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395536" y="1635646"/>
            <a:ext cx="2111499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6228184" y="1563638"/>
            <a:ext cx="2111499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6804248" y="3147814"/>
            <a:ext cx="2111499" cy="83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矩形 2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7" name="图片 216" descr="640ab121ce40203dee2b5c8e98842d6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1882">
            <a:off x="1177594" y="833657"/>
            <a:ext cx="2183408" cy="2310090"/>
          </a:xfrm>
          <a:prstGeom prst="rect">
            <a:avLst/>
          </a:prstGeom>
        </p:spPr>
      </p:pic>
      <p:sp>
        <p:nvSpPr>
          <p:cNvPr id="3084" name="Freeform 13"/>
          <p:cNvSpPr/>
          <p:nvPr/>
        </p:nvSpPr>
        <p:spPr bwMode="auto">
          <a:xfrm>
            <a:off x="1734822" y="1491630"/>
            <a:ext cx="5832648" cy="2149411"/>
          </a:xfrm>
          <a:custGeom>
            <a:avLst/>
            <a:gdLst>
              <a:gd name="T0" fmla="*/ 1041 w 1239"/>
              <a:gd name="T1" fmla="*/ 537 h 537"/>
              <a:gd name="T2" fmla="*/ 198 w 1239"/>
              <a:gd name="T3" fmla="*/ 537 h 537"/>
              <a:gd name="T4" fmla="*/ 118 w 1239"/>
              <a:gd name="T5" fmla="*/ 455 h 537"/>
              <a:gd name="T6" fmla="*/ 0 w 1239"/>
              <a:gd name="T7" fmla="*/ 268 h 537"/>
              <a:gd name="T8" fmla="*/ 118 w 1239"/>
              <a:gd name="T9" fmla="*/ 82 h 537"/>
              <a:gd name="T10" fmla="*/ 198 w 1239"/>
              <a:gd name="T11" fmla="*/ 0 h 537"/>
              <a:gd name="T12" fmla="*/ 1041 w 1239"/>
              <a:gd name="T13" fmla="*/ 0 h 537"/>
              <a:gd name="T14" fmla="*/ 1121 w 1239"/>
              <a:gd name="T15" fmla="*/ 82 h 537"/>
              <a:gd name="T16" fmla="*/ 1239 w 1239"/>
              <a:gd name="T17" fmla="*/ 268 h 537"/>
              <a:gd name="T18" fmla="*/ 1121 w 1239"/>
              <a:gd name="T19" fmla="*/ 455 h 537"/>
              <a:gd name="T20" fmla="*/ 1041 w 1239"/>
              <a:gd name="T21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9" h="537">
                <a:moveTo>
                  <a:pt x="1041" y="537"/>
                </a:moveTo>
                <a:cubicBezTo>
                  <a:pt x="198" y="537"/>
                  <a:pt x="198" y="537"/>
                  <a:pt x="198" y="537"/>
                </a:cubicBezTo>
                <a:cubicBezTo>
                  <a:pt x="155" y="537"/>
                  <a:pt x="119" y="500"/>
                  <a:pt x="118" y="455"/>
                </a:cubicBezTo>
                <a:cubicBezTo>
                  <a:pt x="53" y="454"/>
                  <a:pt x="0" y="371"/>
                  <a:pt x="0" y="268"/>
                </a:cubicBezTo>
                <a:cubicBezTo>
                  <a:pt x="0" y="166"/>
                  <a:pt x="53" y="83"/>
                  <a:pt x="118" y="82"/>
                </a:cubicBezTo>
                <a:cubicBezTo>
                  <a:pt x="119" y="37"/>
                  <a:pt x="155" y="0"/>
                  <a:pt x="198" y="0"/>
                </a:cubicBezTo>
                <a:cubicBezTo>
                  <a:pt x="1041" y="0"/>
                  <a:pt x="1041" y="0"/>
                  <a:pt x="1041" y="0"/>
                </a:cubicBezTo>
                <a:cubicBezTo>
                  <a:pt x="1085" y="0"/>
                  <a:pt x="1120" y="37"/>
                  <a:pt x="1121" y="82"/>
                </a:cubicBezTo>
                <a:cubicBezTo>
                  <a:pt x="1186" y="83"/>
                  <a:pt x="1239" y="166"/>
                  <a:pt x="1239" y="268"/>
                </a:cubicBezTo>
                <a:cubicBezTo>
                  <a:pt x="1239" y="371"/>
                  <a:pt x="1186" y="454"/>
                  <a:pt x="1121" y="455"/>
                </a:cubicBezTo>
                <a:cubicBezTo>
                  <a:pt x="1120" y="500"/>
                  <a:pt x="1085" y="537"/>
                  <a:pt x="1041" y="537"/>
                </a:cubicBezTo>
                <a:close/>
              </a:path>
            </a:pathLst>
          </a:custGeom>
          <a:solidFill>
            <a:srgbClr val="F89074"/>
          </a:solidFill>
          <a:ln w="44450">
            <a:gradFill flip="none" rotWithShape="1">
              <a:gsLst>
                <a:gs pos="39000">
                  <a:srgbClr val="FFF200"/>
                </a:gs>
                <a:gs pos="85000">
                  <a:srgbClr val="83621F"/>
                </a:gs>
                <a:gs pos="9000">
                  <a:srgbClr val="83621F"/>
                </a:gs>
              </a:gsLst>
              <a:lin ang="12600000" scaled="0"/>
              <a:tileRect/>
            </a:gradFill>
          </a:ln>
          <a:effectLst>
            <a:innerShdw blurRad="114300" dist="12700">
              <a:prstClr val="black"/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5" name="TextBox 324"/>
          <p:cNvSpPr txBox="1"/>
          <p:nvPr/>
        </p:nvSpPr>
        <p:spPr>
          <a:xfrm>
            <a:off x="3391006" y="1779662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spc="300" dirty="0">
                <a:solidFill>
                  <a:schemeClr val="bg1"/>
                </a:solidFill>
                <a:latin typeface="微软雅黑" panose="020B0503020204020204" pitchFamily="34" charset="-122"/>
              </a:rPr>
              <a:t>PART 2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030966" y="242773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请输入章节文字</a:t>
            </a:r>
          </a:p>
        </p:txBody>
      </p:sp>
      <p:pic>
        <p:nvPicPr>
          <p:cNvPr id="2" name="图片 1" descr="16dbc0d56a4b767f9f2dfe253a82e4f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44696" flipH="1">
            <a:off x="5558532" y="2218996"/>
            <a:ext cx="2102526" cy="210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25" grpId="0"/>
      <p:bldP spid="3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38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39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41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63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55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90" name="íşḷidè"/>
          <p:cNvSpPr/>
          <p:nvPr/>
        </p:nvSpPr>
        <p:spPr>
          <a:xfrm>
            <a:off x="991147" y="1638972"/>
            <a:ext cx="2864304" cy="2864304"/>
          </a:xfrm>
          <a:prstGeom prst="ellipse">
            <a:avLst/>
          </a:prstGeom>
          <a:blipFill>
            <a:blip r:embed="rId3" cstate="screen"/>
            <a:srcRect/>
            <a:stretch>
              <a:fillRect l="-25026" r="-24858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92" name="ïSlïḑe"/>
          <p:cNvSpPr/>
          <p:nvPr/>
        </p:nvSpPr>
        <p:spPr>
          <a:xfrm>
            <a:off x="2574177" y="1274807"/>
            <a:ext cx="728330" cy="728330"/>
          </a:xfrm>
          <a:prstGeom prst="ellipse">
            <a:avLst/>
          </a:prstGeom>
          <a:solidFill>
            <a:schemeClr val="bg1"/>
          </a:solidFill>
          <a:ln w="9525">
            <a:solidFill>
              <a:srgbClr val="F8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93" name="í$1ïdé"/>
          <p:cNvSpPr/>
          <p:nvPr/>
        </p:nvSpPr>
        <p:spPr>
          <a:xfrm>
            <a:off x="3325275" y="1957837"/>
            <a:ext cx="577277" cy="577277"/>
          </a:xfrm>
          <a:prstGeom prst="ellipse">
            <a:avLst/>
          </a:prstGeom>
          <a:solidFill>
            <a:schemeClr val="bg1"/>
          </a:solidFill>
          <a:ln w="9525">
            <a:solidFill>
              <a:srgbClr val="F8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94" name="í$ḷîdê"/>
          <p:cNvSpPr/>
          <p:nvPr/>
        </p:nvSpPr>
        <p:spPr>
          <a:xfrm>
            <a:off x="3660278" y="2743395"/>
            <a:ext cx="483318" cy="483318"/>
          </a:xfrm>
          <a:prstGeom prst="ellipse">
            <a:avLst/>
          </a:prstGeom>
          <a:solidFill>
            <a:schemeClr val="bg1"/>
          </a:solidFill>
          <a:ln w="9525">
            <a:solidFill>
              <a:srgbClr val="F8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 lnSpcReduction="10000"/>
          </a:bodyPr>
          <a:lstStyle/>
          <a:p>
            <a:pPr algn="ctr"/>
            <a:endParaRPr/>
          </a:p>
        </p:txBody>
      </p:sp>
      <p:sp>
        <p:nvSpPr>
          <p:cNvPr id="95" name="îṣ1îḑe"/>
          <p:cNvSpPr/>
          <p:nvPr/>
        </p:nvSpPr>
        <p:spPr>
          <a:xfrm>
            <a:off x="3582658" y="3466828"/>
            <a:ext cx="401627" cy="401627"/>
          </a:xfrm>
          <a:prstGeom prst="ellipse">
            <a:avLst/>
          </a:prstGeom>
          <a:solidFill>
            <a:schemeClr val="bg1"/>
          </a:solidFill>
          <a:ln w="9525">
            <a:solidFill>
              <a:srgbClr val="F890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 fontScale="92500" lnSpcReduction="20000"/>
          </a:bodyPr>
          <a:lstStyle/>
          <a:p>
            <a:pPr algn="ctr"/>
            <a:endParaRPr/>
          </a:p>
        </p:txBody>
      </p:sp>
      <p:sp>
        <p:nvSpPr>
          <p:cNvPr id="96" name="íšḷíḍê"/>
          <p:cNvSpPr/>
          <p:nvPr/>
        </p:nvSpPr>
        <p:spPr>
          <a:xfrm>
            <a:off x="2693773" y="1396415"/>
            <a:ext cx="485114" cy="485114"/>
          </a:xfrm>
          <a:prstGeom prst="ellipse">
            <a:avLst/>
          </a:prstGeom>
          <a:solidFill>
            <a:srgbClr val="F890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 fontScale="92500" lnSpcReduction="10000"/>
          </a:bodyPr>
          <a:lstStyle/>
          <a:p>
            <a:pPr algn="ctr"/>
            <a:r>
              <a:rPr lang="en-US" altLang="zh-CN" sz="2100"/>
              <a:t>1</a:t>
            </a:r>
            <a:endParaRPr lang="en-US" altLang="zh-CN" sz="2100" dirty="0"/>
          </a:p>
        </p:txBody>
      </p:sp>
      <p:sp>
        <p:nvSpPr>
          <p:cNvPr id="97" name="íŝḻíḍe"/>
          <p:cNvSpPr/>
          <p:nvPr/>
        </p:nvSpPr>
        <p:spPr>
          <a:xfrm>
            <a:off x="3421571" y="2054133"/>
            <a:ext cx="384684" cy="384684"/>
          </a:xfrm>
          <a:prstGeom prst="ellipse">
            <a:avLst/>
          </a:prstGeom>
          <a:solidFill>
            <a:srgbClr val="F890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 fontScale="77500" lnSpcReduction="20000"/>
          </a:bodyPr>
          <a:lstStyle/>
          <a:p>
            <a:pPr algn="ctr"/>
            <a:r>
              <a:rPr lang="en-US" altLang="zh-CN" sz="2100"/>
              <a:t>2</a:t>
            </a:r>
            <a:endParaRPr lang="en-US" altLang="zh-CN" sz="2100" dirty="0"/>
          </a:p>
        </p:txBody>
      </p:sp>
      <p:sp>
        <p:nvSpPr>
          <p:cNvPr id="98" name="ïŝľïḓe"/>
          <p:cNvSpPr/>
          <p:nvPr/>
        </p:nvSpPr>
        <p:spPr>
          <a:xfrm>
            <a:off x="3724620" y="2807737"/>
            <a:ext cx="354635" cy="354635"/>
          </a:xfrm>
          <a:prstGeom prst="ellipse">
            <a:avLst/>
          </a:prstGeom>
          <a:solidFill>
            <a:srgbClr val="F890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 fontScale="62500" lnSpcReduction="20000"/>
          </a:bodyPr>
          <a:lstStyle/>
          <a:p>
            <a:pPr algn="ctr"/>
            <a:r>
              <a:rPr lang="en-US" altLang="zh-CN" sz="2100"/>
              <a:t>3</a:t>
            </a:r>
            <a:endParaRPr lang="en-US" altLang="zh-CN" sz="2100" dirty="0"/>
          </a:p>
        </p:txBody>
      </p:sp>
      <p:sp>
        <p:nvSpPr>
          <p:cNvPr id="99" name="îṩļîḓé"/>
          <p:cNvSpPr/>
          <p:nvPr/>
        </p:nvSpPr>
        <p:spPr>
          <a:xfrm>
            <a:off x="3626702" y="3510872"/>
            <a:ext cx="313539" cy="313539"/>
          </a:xfrm>
          <a:prstGeom prst="ellipse">
            <a:avLst/>
          </a:prstGeom>
          <a:solidFill>
            <a:srgbClr val="F8907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anchor="ctr">
            <a:normAutofit fontScale="55000" lnSpcReduction="20000"/>
          </a:bodyPr>
          <a:lstStyle/>
          <a:p>
            <a:pPr algn="ctr"/>
            <a:r>
              <a:rPr lang="en-US" altLang="zh-CN" sz="2100"/>
              <a:t>4</a:t>
            </a:r>
            <a:endParaRPr lang="en-US" altLang="zh-CN" sz="2100" dirty="0"/>
          </a:p>
        </p:txBody>
      </p:sp>
      <p:cxnSp>
        <p:nvCxnSpPr>
          <p:cNvPr id="100" name="直接连接符 17"/>
          <p:cNvCxnSpPr/>
          <p:nvPr/>
        </p:nvCxnSpPr>
        <p:spPr>
          <a:xfrm>
            <a:off x="3982592" y="1748970"/>
            <a:ext cx="35972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8"/>
          <p:cNvCxnSpPr/>
          <p:nvPr/>
        </p:nvCxnSpPr>
        <p:spPr>
          <a:xfrm>
            <a:off x="4597224" y="2706502"/>
            <a:ext cx="35972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9"/>
          <p:cNvCxnSpPr/>
          <p:nvPr/>
        </p:nvCxnSpPr>
        <p:spPr>
          <a:xfrm>
            <a:off x="4597224" y="3651095"/>
            <a:ext cx="359728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3855451" y="1133549"/>
            <a:ext cx="3104537" cy="5629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4533898" y="1991552"/>
            <a:ext cx="3104537" cy="5629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4569817" y="2936144"/>
            <a:ext cx="3104537" cy="5629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4079255" y="3824410"/>
            <a:ext cx="3104537" cy="5629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单击此处添加文本，并调整颜色以及大小。单击此处添加文本。单击此处添加文本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标题-1 拷贝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3402449" y="3098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请输入标题文字</a:t>
            </a:r>
          </a:p>
        </p:txBody>
      </p:sp>
      <p:grpSp>
        <p:nvGrpSpPr>
          <p:cNvPr id="18" name="组合 595"/>
          <p:cNvGrpSpPr/>
          <p:nvPr/>
        </p:nvGrpSpPr>
        <p:grpSpPr>
          <a:xfrm>
            <a:off x="1223628" y="453901"/>
            <a:ext cx="6696744" cy="195262"/>
            <a:chOff x="1187624" y="339502"/>
            <a:chExt cx="6696744" cy="195262"/>
          </a:xfrm>
        </p:grpSpPr>
        <p:grpSp>
          <p:nvGrpSpPr>
            <p:cNvPr id="19" name="Group 442"/>
            <p:cNvGrpSpPr>
              <a:grpSpLocks noChangeAspect="1"/>
            </p:cNvGrpSpPr>
            <p:nvPr/>
          </p:nvGrpSpPr>
          <p:grpSpPr bwMode="auto">
            <a:xfrm>
              <a:off x="1187624" y="339502"/>
              <a:ext cx="1639888" cy="195262"/>
              <a:chOff x="1294" y="436"/>
              <a:chExt cx="1033" cy="123"/>
            </a:xfrm>
          </p:grpSpPr>
          <p:sp>
            <p:nvSpPr>
              <p:cNvPr id="29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Group 442"/>
            <p:cNvGrpSpPr>
              <a:grpSpLocks noChangeAspect="1"/>
            </p:cNvGrpSpPr>
            <p:nvPr/>
          </p:nvGrpSpPr>
          <p:grpSpPr bwMode="auto">
            <a:xfrm>
              <a:off x="6244480" y="339502"/>
              <a:ext cx="1639888" cy="195262"/>
              <a:chOff x="1294" y="436"/>
              <a:chExt cx="1033" cy="123"/>
            </a:xfrm>
          </p:grpSpPr>
          <p:sp>
            <p:nvSpPr>
              <p:cNvPr id="21" name="Freeform 443"/>
              <p:cNvSpPr>
                <a:spLocks noEditPoints="1"/>
              </p:cNvSpPr>
              <p:nvPr/>
            </p:nvSpPr>
            <p:spPr bwMode="auto">
              <a:xfrm>
                <a:off x="1791" y="476"/>
                <a:ext cx="42" cy="43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9 w 18"/>
                  <a:gd name="T11" fmla="*/ 4 h 18"/>
                  <a:gd name="T12" fmla="*/ 4 w 18"/>
                  <a:gd name="T13" fmla="*/ 9 h 18"/>
                  <a:gd name="T14" fmla="*/ 9 w 18"/>
                  <a:gd name="T15" fmla="*/ 14 h 18"/>
                  <a:gd name="T16" fmla="*/ 14 w 18"/>
                  <a:gd name="T17" fmla="*/ 9 h 18"/>
                  <a:gd name="T18" fmla="*/ 9 w 18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14" y="0"/>
                      <a:pt x="18" y="4"/>
                      <a:pt x="18" y="9"/>
                    </a:cubicBezTo>
                    <a:cubicBezTo>
                      <a:pt x="18" y="14"/>
                      <a:pt x="1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7"/>
                      <a:pt x="4" y="9"/>
                    </a:cubicBezTo>
                    <a:cubicBezTo>
                      <a:pt x="4" y="12"/>
                      <a:pt x="6" y="14"/>
                      <a:pt x="9" y="14"/>
                    </a:cubicBezTo>
                    <a:cubicBezTo>
                      <a:pt x="12" y="14"/>
                      <a:pt x="14" y="12"/>
                      <a:pt x="14" y="9"/>
                    </a:cubicBezTo>
                    <a:cubicBezTo>
                      <a:pt x="14" y="7"/>
                      <a:pt x="12" y="4"/>
                      <a:pt x="9" y="4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44"/>
              <p:cNvSpPr>
                <a:spLocks noEditPoints="1"/>
              </p:cNvSpPr>
              <p:nvPr/>
            </p:nvSpPr>
            <p:spPr bwMode="auto">
              <a:xfrm>
                <a:off x="1578" y="436"/>
                <a:ext cx="468" cy="123"/>
              </a:xfrm>
              <a:custGeom>
                <a:avLst/>
                <a:gdLst>
                  <a:gd name="T0" fmla="*/ 185 w 198"/>
                  <a:gd name="T1" fmla="*/ 40 h 52"/>
                  <a:gd name="T2" fmla="*/ 152 w 198"/>
                  <a:gd name="T3" fmla="*/ 38 h 52"/>
                  <a:gd name="T4" fmla="*/ 97 w 198"/>
                  <a:gd name="T5" fmla="*/ 26 h 52"/>
                  <a:gd name="T6" fmla="*/ 62 w 198"/>
                  <a:gd name="T7" fmla="*/ 18 h 52"/>
                  <a:gd name="T8" fmla="*/ 79 w 198"/>
                  <a:gd name="T9" fmla="*/ 33 h 52"/>
                  <a:gd name="T10" fmla="*/ 82 w 198"/>
                  <a:gd name="T11" fmla="*/ 19 h 52"/>
                  <a:gd name="T12" fmla="*/ 71 w 198"/>
                  <a:gd name="T13" fmla="*/ 18 h 52"/>
                  <a:gd name="T14" fmla="*/ 74 w 198"/>
                  <a:gd name="T15" fmla="*/ 25 h 52"/>
                  <a:gd name="T16" fmla="*/ 76 w 198"/>
                  <a:gd name="T17" fmla="*/ 20 h 52"/>
                  <a:gd name="T18" fmla="*/ 76 w 198"/>
                  <a:gd name="T19" fmla="*/ 28 h 52"/>
                  <a:gd name="T20" fmla="*/ 68 w 198"/>
                  <a:gd name="T21" fmla="*/ 16 h 52"/>
                  <a:gd name="T22" fmla="*/ 86 w 198"/>
                  <a:gd name="T23" fmla="*/ 17 h 52"/>
                  <a:gd name="T24" fmla="*/ 81 w 198"/>
                  <a:gd name="T25" fmla="*/ 37 h 52"/>
                  <a:gd name="T26" fmla="*/ 66 w 198"/>
                  <a:gd name="T27" fmla="*/ 36 h 52"/>
                  <a:gd name="T28" fmla="*/ 60 w 198"/>
                  <a:gd name="T29" fmla="*/ 49 h 52"/>
                  <a:gd name="T30" fmla="*/ 42 w 198"/>
                  <a:gd name="T31" fmla="*/ 20 h 52"/>
                  <a:gd name="T32" fmla="*/ 5 w 198"/>
                  <a:gd name="T33" fmla="*/ 24 h 52"/>
                  <a:gd name="T34" fmla="*/ 13 w 198"/>
                  <a:gd name="T35" fmla="*/ 33 h 52"/>
                  <a:gd name="T36" fmla="*/ 12 w 198"/>
                  <a:gd name="T37" fmla="*/ 24 h 52"/>
                  <a:gd name="T38" fmla="*/ 9 w 198"/>
                  <a:gd name="T39" fmla="*/ 29 h 52"/>
                  <a:gd name="T40" fmla="*/ 11 w 198"/>
                  <a:gd name="T41" fmla="*/ 21 h 52"/>
                  <a:gd name="T42" fmla="*/ 15 w 198"/>
                  <a:gd name="T43" fmla="*/ 36 h 52"/>
                  <a:gd name="T44" fmla="*/ 1 w 198"/>
                  <a:gd name="T45" fmla="*/ 23 h 52"/>
                  <a:gd name="T46" fmla="*/ 13 w 198"/>
                  <a:gd name="T47" fmla="*/ 13 h 52"/>
                  <a:gd name="T48" fmla="*/ 46 w 198"/>
                  <a:gd name="T49" fmla="*/ 14 h 52"/>
                  <a:gd name="T50" fmla="*/ 101 w 198"/>
                  <a:gd name="T51" fmla="*/ 26 h 52"/>
                  <a:gd name="T52" fmla="*/ 136 w 198"/>
                  <a:gd name="T53" fmla="*/ 35 h 52"/>
                  <a:gd name="T54" fmla="*/ 119 w 198"/>
                  <a:gd name="T55" fmla="*/ 19 h 52"/>
                  <a:gd name="T56" fmla="*/ 115 w 198"/>
                  <a:gd name="T57" fmla="*/ 33 h 52"/>
                  <a:gd name="T58" fmla="*/ 127 w 198"/>
                  <a:gd name="T59" fmla="*/ 34 h 52"/>
                  <a:gd name="T60" fmla="*/ 124 w 198"/>
                  <a:gd name="T61" fmla="*/ 28 h 52"/>
                  <a:gd name="T62" fmla="*/ 122 w 198"/>
                  <a:gd name="T63" fmla="*/ 33 h 52"/>
                  <a:gd name="T64" fmla="*/ 122 w 198"/>
                  <a:gd name="T65" fmla="*/ 24 h 52"/>
                  <a:gd name="T66" fmla="*/ 130 w 198"/>
                  <a:gd name="T67" fmla="*/ 36 h 52"/>
                  <a:gd name="T68" fmla="*/ 112 w 198"/>
                  <a:gd name="T69" fmla="*/ 35 h 52"/>
                  <a:gd name="T70" fmla="*/ 117 w 198"/>
                  <a:gd name="T71" fmla="*/ 16 h 52"/>
                  <a:gd name="T72" fmla="*/ 132 w 198"/>
                  <a:gd name="T73" fmla="*/ 16 h 52"/>
                  <a:gd name="T74" fmla="*/ 137 w 198"/>
                  <a:gd name="T75" fmla="*/ 4 h 52"/>
                  <a:gd name="T76" fmla="*/ 156 w 198"/>
                  <a:gd name="T77" fmla="*/ 32 h 52"/>
                  <a:gd name="T78" fmla="*/ 193 w 198"/>
                  <a:gd name="T79" fmla="*/ 28 h 52"/>
                  <a:gd name="T80" fmla="*/ 185 w 198"/>
                  <a:gd name="T81" fmla="*/ 20 h 52"/>
                  <a:gd name="T82" fmla="*/ 186 w 198"/>
                  <a:gd name="T83" fmla="*/ 28 h 52"/>
                  <a:gd name="T84" fmla="*/ 189 w 198"/>
                  <a:gd name="T85" fmla="*/ 23 h 52"/>
                  <a:gd name="T86" fmla="*/ 187 w 198"/>
                  <a:gd name="T87" fmla="*/ 32 h 52"/>
                  <a:gd name="T88" fmla="*/ 183 w 198"/>
                  <a:gd name="T89" fmla="*/ 16 h 52"/>
                  <a:gd name="T90" fmla="*/ 197 w 198"/>
                  <a:gd name="T91" fmla="*/ 30 h 52"/>
                  <a:gd name="T92" fmla="*/ 64 w 198"/>
                  <a:gd name="T93" fmla="*/ 7 h 52"/>
                  <a:gd name="T94" fmla="*/ 48 w 198"/>
                  <a:gd name="T95" fmla="*/ 18 h 52"/>
                  <a:gd name="T96" fmla="*/ 58 w 198"/>
                  <a:gd name="T97" fmla="*/ 16 h 52"/>
                  <a:gd name="T98" fmla="*/ 59 w 198"/>
                  <a:gd name="T99" fmla="*/ 45 h 52"/>
                  <a:gd name="T100" fmla="*/ 56 w 198"/>
                  <a:gd name="T101" fmla="*/ 31 h 52"/>
                  <a:gd name="T102" fmla="*/ 48 w 198"/>
                  <a:gd name="T103" fmla="*/ 44 h 52"/>
                  <a:gd name="T104" fmla="*/ 59 w 198"/>
                  <a:gd name="T105" fmla="*/ 45 h 52"/>
                  <a:gd name="T106" fmla="*/ 149 w 198"/>
                  <a:gd name="T107" fmla="*/ 36 h 52"/>
                  <a:gd name="T108" fmla="*/ 140 w 198"/>
                  <a:gd name="T109" fmla="*/ 25 h 52"/>
                  <a:gd name="T110" fmla="*/ 134 w 198"/>
                  <a:gd name="T111" fmla="*/ 45 h 52"/>
                  <a:gd name="T112" fmla="*/ 139 w 198"/>
                  <a:gd name="T113" fmla="*/ 8 h 52"/>
                  <a:gd name="T114" fmla="*/ 152 w 198"/>
                  <a:gd name="T115" fmla="*/ 31 h 52"/>
                  <a:gd name="T116" fmla="*/ 140 w 198"/>
                  <a:gd name="T117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8" h="52">
                    <a:moveTo>
                      <a:pt x="194" y="34"/>
                    </a:moveTo>
                    <a:cubicBezTo>
                      <a:pt x="192" y="37"/>
                      <a:pt x="189" y="39"/>
                      <a:pt x="185" y="40"/>
                    </a:cubicBezTo>
                    <a:cubicBezTo>
                      <a:pt x="178" y="42"/>
                      <a:pt x="165" y="41"/>
                      <a:pt x="154" y="36"/>
                    </a:cubicBezTo>
                    <a:cubicBezTo>
                      <a:pt x="153" y="37"/>
                      <a:pt x="153" y="38"/>
                      <a:pt x="152" y="38"/>
                    </a:cubicBezTo>
                    <a:cubicBezTo>
                      <a:pt x="143" y="49"/>
                      <a:pt x="130" y="51"/>
                      <a:pt x="120" y="50"/>
                    </a:cubicBezTo>
                    <a:cubicBezTo>
                      <a:pt x="105" y="49"/>
                      <a:pt x="100" y="38"/>
                      <a:pt x="97" y="26"/>
                    </a:cubicBezTo>
                    <a:cubicBezTo>
                      <a:pt x="94" y="18"/>
                      <a:pt x="88" y="7"/>
                      <a:pt x="78" y="6"/>
                    </a:cubicBezTo>
                    <a:cubicBezTo>
                      <a:pt x="69" y="6"/>
                      <a:pt x="64" y="12"/>
                      <a:pt x="62" y="18"/>
                    </a:cubicBezTo>
                    <a:cubicBezTo>
                      <a:pt x="61" y="23"/>
                      <a:pt x="62" y="30"/>
                      <a:pt x="69" y="33"/>
                    </a:cubicBezTo>
                    <a:cubicBezTo>
                      <a:pt x="73" y="35"/>
                      <a:pt x="76" y="35"/>
                      <a:pt x="79" y="33"/>
                    </a:cubicBezTo>
                    <a:cubicBezTo>
                      <a:pt x="82" y="31"/>
                      <a:pt x="84" y="28"/>
                      <a:pt x="84" y="26"/>
                    </a:cubicBezTo>
                    <a:cubicBezTo>
                      <a:pt x="85" y="23"/>
                      <a:pt x="83" y="21"/>
                      <a:pt x="82" y="19"/>
                    </a:cubicBezTo>
                    <a:cubicBezTo>
                      <a:pt x="81" y="18"/>
                      <a:pt x="78" y="16"/>
                      <a:pt x="76" y="16"/>
                    </a:cubicBezTo>
                    <a:cubicBezTo>
                      <a:pt x="74" y="16"/>
                      <a:pt x="72" y="17"/>
                      <a:pt x="71" y="18"/>
                    </a:cubicBezTo>
                    <a:cubicBezTo>
                      <a:pt x="70" y="20"/>
                      <a:pt x="70" y="21"/>
                      <a:pt x="71" y="23"/>
                    </a:cubicBezTo>
                    <a:cubicBezTo>
                      <a:pt x="71" y="25"/>
                      <a:pt x="73" y="25"/>
                      <a:pt x="74" y="25"/>
                    </a:cubicBezTo>
                    <a:cubicBezTo>
                      <a:pt x="75" y="25"/>
                      <a:pt x="76" y="24"/>
                      <a:pt x="75" y="22"/>
                    </a:cubicBezTo>
                    <a:cubicBezTo>
                      <a:pt x="74" y="21"/>
                      <a:pt x="75" y="20"/>
                      <a:pt x="76" y="20"/>
                    </a:cubicBezTo>
                    <a:cubicBezTo>
                      <a:pt x="77" y="19"/>
                      <a:pt x="78" y="20"/>
                      <a:pt x="79" y="21"/>
                    </a:cubicBezTo>
                    <a:cubicBezTo>
                      <a:pt x="80" y="25"/>
                      <a:pt x="78" y="27"/>
                      <a:pt x="76" y="28"/>
                    </a:cubicBezTo>
                    <a:cubicBezTo>
                      <a:pt x="73" y="30"/>
                      <a:pt x="68" y="28"/>
                      <a:pt x="67" y="25"/>
                    </a:cubicBezTo>
                    <a:cubicBezTo>
                      <a:pt x="66" y="22"/>
                      <a:pt x="66" y="18"/>
                      <a:pt x="68" y="16"/>
                    </a:cubicBezTo>
                    <a:cubicBezTo>
                      <a:pt x="70" y="13"/>
                      <a:pt x="73" y="12"/>
                      <a:pt x="76" y="12"/>
                    </a:cubicBezTo>
                    <a:cubicBezTo>
                      <a:pt x="80" y="12"/>
                      <a:pt x="83" y="14"/>
                      <a:pt x="86" y="17"/>
                    </a:cubicBezTo>
                    <a:cubicBezTo>
                      <a:pt x="88" y="20"/>
                      <a:pt x="89" y="23"/>
                      <a:pt x="88" y="26"/>
                    </a:cubicBezTo>
                    <a:cubicBezTo>
                      <a:pt x="87" y="31"/>
                      <a:pt x="85" y="35"/>
                      <a:pt x="81" y="37"/>
                    </a:cubicBezTo>
                    <a:cubicBezTo>
                      <a:pt x="78" y="38"/>
                      <a:pt x="74" y="39"/>
                      <a:pt x="68" y="37"/>
                    </a:cubicBezTo>
                    <a:cubicBezTo>
                      <a:pt x="67" y="37"/>
                      <a:pt x="67" y="36"/>
                      <a:pt x="66" y="36"/>
                    </a:cubicBezTo>
                    <a:cubicBezTo>
                      <a:pt x="65" y="35"/>
                      <a:pt x="63" y="34"/>
                      <a:pt x="62" y="33"/>
                    </a:cubicBezTo>
                    <a:cubicBezTo>
                      <a:pt x="66" y="41"/>
                      <a:pt x="64" y="46"/>
                      <a:pt x="60" y="49"/>
                    </a:cubicBezTo>
                    <a:cubicBezTo>
                      <a:pt x="57" y="52"/>
                      <a:pt x="50" y="52"/>
                      <a:pt x="45" y="47"/>
                    </a:cubicBezTo>
                    <a:cubicBezTo>
                      <a:pt x="37" y="40"/>
                      <a:pt x="36" y="30"/>
                      <a:pt x="42" y="20"/>
                    </a:cubicBezTo>
                    <a:cubicBezTo>
                      <a:pt x="31" y="15"/>
                      <a:pt x="20" y="15"/>
                      <a:pt x="14" y="16"/>
                    </a:cubicBezTo>
                    <a:cubicBezTo>
                      <a:pt x="9" y="18"/>
                      <a:pt x="6" y="20"/>
                      <a:pt x="5" y="24"/>
                    </a:cubicBezTo>
                    <a:cubicBezTo>
                      <a:pt x="4" y="26"/>
                      <a:pt x="5" y="29"/>
                      <a:pt x="6" y="31"/>
                    </a:cubicBezTo>
                    <a:cubicBezTo>
                      <a:pt x="8" y="33"/>
                      <a:pt x="11" y="34"/>
                      <a:pt x="13" y="33"/>
                    </a:cubicBezTo>
                    <a:cubicBezTo>
                      <a:pt x="14" y="32"/>
                      <a:pt x="16" y="30"/>
                      <a:pt x="15" y="27"/>
                    </a:cubicBezTo>
                    <a:cubicBezTo>
                      <a:pt x="14" y="25"/>
                      <a:pt x="13" y="24"/>
                      <a:pt x="12" y="24"/>
                    </a:cubicBezTo>
                    <a:cubicBezTo>
                      <a:pt x="11" y="25"/>
                      <a:pt x="10" y="25"/>
                      <a:pt x="11" y="27"/>
                    </a:cubicBezTo>
                    <a:cubicBezTo>
                      <a:pt x="11" y="28"/>
                      <a:pt x="10" y="29"/>
                      <a:pt x="9" y="29"/>
                    </a:cubicBezTo>
                    <a:cubicBezTo>
                      <a:pt x="8" y="30"/>
                      <a:pt x="7" y="29"/>
                      <a:pt x="7" y="28"/>
                    </a:cubicBezTo>
                    <a:cubicBezTo>
                      <a:pt x="6" y="24"/>
                      <a:pt x="8" y="21"/>
                      <a:pt x="11" y="21"/>
                    </a:cubicBezTo>
                    <a:cubicBezTo>
                      <a:pt x="14" y="20"/>
                      <a:pt x="18" y="21"/>
                      <a:pt x="19" y="26"/>
                    </a:cubicBezTo>
                    <a:cubicBezTo>
                      <a:pt x="20" y="30"/>
                      <a:pt x="18" y="34"/>
                      <a:pt x="15" y="36"/>
                    </a:cubicBezTo>
                    <a:cubicBezTo>
                      <a:pt x="11" y="38"/>
                      <a:pt x="6" y="37"/>
                      <a:pt x="3" y="34"/>
                    </a:cubicBezTo>
                    <a:cubicBezTo>
                      <a:pt x="1" y="31"/>
                      <a:pt x="0" y="27"/>
                      <a:pt x="1" y="23"/>
                    </a:cubicBezTo>
                    <a:cubicBezTo>
                      <a:pt x="2" y="21"/>
                      <a:pt x="2" y="20"/>
                      <a:pt x="4" y="18"/>
                    </a:cubicBezTo>
                    <a:cubicBezTo>
                      <a:pt x="6" y="16"/>
                      <a:pt x="9" y="14"/>
                      <a:pt x="13" y="13"/>
                    </a:cubicBezTo>
                    <a:cubicBezTo>
                      <a:pt x="20" y="10"/>
                      <a:pt x="33" y="11"/>
                      <a:pt x="44" y="16"/>
                    </a:cubicBezTo>
                    <a:cubicBezTo>
                      <a:pt x="45" y="16"/>
                      <a:pt x="45" y="15"/>
                      <a:pt x="46" y="14"/>
                    </a:cubicBezTo>
                    <a:cubicBezTo>
                      <a:pt x="55" y="3"/>
                      <a:pt x="68" y="1"/>
                      <a:pt x="78" y="2"/>
                    </a:cubicBezTo>
                    <a:cubicBezTo>
                      <a:pt x="91" y="4"/>
                      <a:pt x="98" y="15"/>
                      <a:pt x="101" y="26"/>
                    </a:cubicBezTo>
                    <a:cubicBezTo>
                      <a:pt x="104" y="36"/>
                      <a:pt x="108" y="46"/>
                      <a:pt x="120" y="46"/>
                    </a:cubicBezTo>
                    <a:cubicBezTo>
                      <a:pt x="128" y="46"/>
                      <a:pt x="134" y="41"/>
                      <a:pt x="136" y="35"/>
                    </a:cubicBezTo>
                    <a:cubicBezTo>
                      <a:pt x="137" y="30"/>
                      <a:pt x="136" y="22"/>
                      <a:pt x="128" y="19"/>
                    </a:cubicBezTo>
                    <a:cubicBezTo>
                      <a:pt x="125" y="18"/>
                      <a:pt x="122" y="18"/>
                      <a:pt x="119" y="19"/>
                    </a:cubicBezTo>
                    <a:cubicBezTo>
                      <a:pt x="116" y="21"/>
                      <a:pt x="114" y="24"/>
                      <a:pt x="114" y="27"/>
                    </a:cubicBezTo>
                    <a:cubicBezTo>
                      <a:pt x="113" y="29"/>
                      <a:pt x="114" y="32"/>
                      <a:pt x="115" y="33"/>
                    </a:cubicBezTo>
                    <a:cubicBezTo>
                      <a:pt x="117" y="35"/>
                      <a:pt x="119" y="36"/>
                      <a:pt x="122" y="36"/>
                    </a:cubicBezTo>
                    <a:cubicBezTo>
                      <a:pt x="124" y="36"/>
                      <a:pt x="126" y="36"/>
                      <a:pt x="127" y="34"/>
                    </a:cubicBezTo>
                    <a:cubicBezTo>
                      <a:pt x="128" y="33"/>
                      <a:pt x="128" y="31"/>
                      <a:pt x="127" y="29"/>
                    </a:cubicBezTo>
                    <a:cubicBezTo>
                      <a:pt x="127" y="28"/>
                      <a:pt x="125" y="27"/>
                      <a:pt x="124" y="28"/>
                    </a:cubicBezTo>
                    <a:cubicBezTo>
                      <a:pt x="123" y="28"/>
                      <a:pt x="122" y="28"/>
                      <a:pt x="123" y="30"/>
                    </a:cubicBezTo>
                    <a:cubicBezTo>
                      <a:pt x="123" y="31"/>
                      <a:pt x="123" y="32"/>
                      <a:pt x="122" y="33"/>
                    </a:cubicBezTo>
                    <a:cubicBezTo>
                      <a:pt x="121" y="33"/>
                      <a:pt x="120" y="33"/>
                      <a:pt x="119" y="32"/>
                    </a:cubicBezTo>
                    <a:cubicBezTo>
                      <a:pt x="118" y="28"/>
                      <a:pt x="120" y="25"/>
                      <a:pt x="122" y="24"/>
                    </a:cubicBezTo>
                    <a:cubicBezTo>
                      <a:pt x="125" y="23"/>
                      <a:pt x="130" y="24"/>
                      <a:pt x="131" y="28"/>
                    </a:cubicBezTo>
                    <a:cubicBezTo>
                      <a:pt x="132" y="31"/>
                      <a:pt x="132" y="34"/>
                      <a:pt x="130" y="36"/>
                    </a:cubicBezTo>
                    <a:cubicBezTo>
                      <a:pt x="128" y="39"/>
                      <a:pt x="125" y="41"/>
                      <a:pt x="121" y="40"/>
                    </a:cubicBezTo>
                    <a:cubicBezTo>
                      <a:pt x="118" y="40"/>
                      <a:pt x="115" y="38"/>
                      <a:pt x="112" y="35"/>
                    </a:cubicBezTo>
                    <a:cubicBezTo>
                      <a:pt x="110" y="33"/>
                      <a:pt x="109" y="29"/>
                      <a:pt x="110" y="26"/>
                    </a:cubicBezTo>
                    <a:cubicBezTo>
                      <a:pt x="110" y="22"/>
                      <a:pt x="113" y="18"/>
                      <a:pt x="117" y="16"/>
                    </a:cubicBezTo>
                    <a:cubicBezTo>
                      <a:pt x="120" y="14"/>
                      <a:pt x="124" y="13"/>
                      <a:pt x="130" y="15"/>
                    </a:cubicBezTo>
                    <a:cubicBezTo>
                      <a:pt x="131" y="16"/>
                      <a:pt x="131" y="16"/>
                      <a:pt x="132" y="16"/>
                    </a:cubicBezTo>
                    <a:cubicBezTo>
                      <a:pt x="133" y="17"/>
                      <a:pt x="134" y="18"/>
                      <a:pt x="136" y="19"/>
                    </a:cubicBezTo>
                    <a:cubicBezTo>
                      <a:pt x="132" y="12"/>
                      <a:pt x="134" y="6"/>
                      <a:pt x="137" y="4"/>
                    </a:cubicBezTo>
                    <a:cubicBezTo>
                      <a:pt x="141" y="1"/>
                      <a:pt x="148" y="0"/>
                      <a:pt x="153" y="5"/>
                    </a:cubicBezTo>
                    <a:cubicBezTo>
                      <a:pt x="160" y="13"/>
                      <a:pt x="161" y="23"/>
                      <a:pt x="156" y="32"/>
                    </a:cubicBezTo>
                    <a:cubicBezTo>
                      <a:pt x="166" y="37"/>
                      <a:pt x="178" y="38"/>
                      <a:pt x="184" y="36"/>
                    </a:cubicBezTo>
                    <a:cubicBezTo>
                      <a:pt x="189" y="35"/>
                      <a:pt x="192" y="32"/>
                      <a:pt x="193" y="28"/>
                    </a:cubicBezTo>
                    <a:cubicBezTo>
                      <a:pt x="193" y="26"/>
                      <a:pt x="193" y="23"/>
                      <a:pt x="191" y="21"/>
                    </a:cubicBezTo>
                    <a:cubicBezTo>
                      <a:pt x="189" y="19"/>
                      <a:pt x="187" y="19"/>
                      <a:pt x="185" y="20"/>
                    </a:cubicBezTo>
                    <a:cubicBezTo>
                      <a:pt x="183" y="21"/>
                      <a:pt x="182" y="22"/>
                      <a:pt x="183" y="25"/>
                    </a:cubicBezTo>
                    <a:cubicBezTo>
                      <a:pt x="183" y="27"/>
                      <a:pt x="185" y="28"/>
                      <a:pt x="186" y="28"/>
                    </a:cubicBezTo>
                    <a:cubicBezTo>
                      <a:pt x="187" y="28"/>
                      <a:pt x="187" y="27"/>
                      <a:pt x="187" y="25"/>
                    </a:cubicBezTo>
                    <a:cubicBezTo>
                      <a:pt x="187" y="24"/>
                      <a:pt x="188" y="23"/>
                      <a:pt x="189" y="23"/>
                    </a:cubicBezTo>
                    <a:cubicBezTo>
                      <a:pt x="190" y="23"/>
                      <a:pt x="191" y="23"/>
                      <a:pt x="191" y="25"/>
                    </a:cubicBezTo>
                    <a:cubicBezTo>
                      <a:pt x="192" y="29"/>
                      <a:pt x="189" y="31"/>
                      <a:pt x="187" y="32"/>
                    </a:cubicBezTo>
                    <a:cubicBezTo>
                      <a:pt x="184" y="32"/>
                      <a:pt x="180" y="31"/>
                      <a:pt x="179" y="26"/>
                    </a:cubicBezTo>
                    <a:cubicBezTo>
                      <a:pt x="178" y="22"/>
                      <a:pt x="179" y="18"/>
                      <a:pt x="183" y="16"/>
                    </a:cubicBezTo>
                    <a:cubicBezTo>
                      <a:pt x="187" y="14"/>
                      <a:pt x="192" y="15"/>
                      <a:pt x="195" y="19"/>
                    </a:cubicBezTo>
                    <a:cubicBezTo>
                      <a:pt x="197" y="22"/>
                      <a:pt x="198" y="26"/>
                      <a:pt x="197" y="30"/>
                    </a:cubicBezTo>
                    <a:cubicBezTo>
                      <a:pt x="196" y="31"/>
                      <a:pt x="195" y="33"/>
                      <a:pt x="194" y="34"/>
                    </a:cubicBezTo>
                    <a:close/>
                    <a:moveTo>
                      <a:pt x="64" y="7"/>
                    </a:moveTo>
                    <a:cubicBezTo>
                      <a:pt x="58" y="9"/>
                      <a:pt x="53" y="12"/>
                      <a:pt x="49" y="17"/>
                    </a:cubicBezTo>
                    <a:cubicBezTo>
                      <a:pt x="48" y="17"/>
                      <a:pt x="48" y="18"/>
                      <a:pt x="48" y="18"/>
                    </a:cubicBezTo>
                    <a:cubicBezTo>
                      <a:pt x="52" y="21"/>
                      <a:pt x="55" y="24"/>
                      <a:pt x="58" y="27"/>
                    </a:cubicBezTo>
                    <a:cubicBezTo>
                      <a:pt x="57" y="24"/>
                      <a:pt x="57" y="20"/>
                      <a:pt x="58" y="16"/>
                    </a:cubicBezTo>
                    <a:cubicBezTo>
                      <a:pt x="59" y="13"/>
                      <a:pt x="61" y="10"/>
                      <a:pt x="64" y="7"/>
                    </a:cubicBezTo>
                    <a:close/>
                    <a:moveTo>
                      <a:pt x="59" y="45"/>
                    </a:move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2"/>
                      <a:pt x="61" y="37"/>
                      <a:pt x="56" y="31"/>
                    </a:cubicBezTo>
                    <a:cubicBezTo>
                      <a:pt x="53" y="27"/>
                      <a:pt x="50" y="24"/>
                      <a:pt x="45" y="22"/>
                    </a:cubicBezTo>
                    <a:cubicBezTo>
                      <a:pt x="41" y="30"/>
                      <a:pt x="42" y="38"/>
                      <a:pt x="48" y="44"/>
                    </a:cubicBezTo>
                    <a:cubicBezTo>
                      <a:pt x="51" y="48"/>
                      <a:pt x="55" y="48"/>
                      <a:pt x="58" y="46"/>
                    </a:cubicBezTo>
                    <a:cubicBezTo>
                      <a:pt x="58" y="45"/>
                      <a:pt x="58" y="45"/>
                      <a:pt x="59" y="45"/>
                    </a:cubicBezTo>
                    <a:close/>
                    <a:moveTo>
                      <a:pt x="134" y="45"/>
                    </a:moveTo>
                    <a:cubicBezTo>
                      <a:pt x="140" y="44"/>
                      <a:pt x="145" y="41"/>
                      <a:pt x="149" y="36"/>
                    </a:cubicBezTo>
                    <a:cubicBezTo>
                      <a:pt x="149" y="35"/>
                      <a:pt x="150" y="35"/>
                      <a:pt x="150" y="34"/>
                    </a:cubicBezTo>
                    <a:cubicBezTo>
                      <a:pt x="146" y="32"/>
                      <a:pt x="142" y="29"/>
                      <a:pt x="140" y="25"/>
                    </a:cubicBezTo>
                    <a:cubicBezTo>
                      <a:pt x="141" y="29"/>
                      <a:pt x="141" y="33"/>
                      <a:pt x="140" y="36"/>
                    </a:cubicBezTo>
                    <a:cubicBezTo>
                      <a:pt x="139" y="39"/>
                      <a:pt x="137" y="43"/>
                      <a:pt x="134" y="45"/>
                    </a:cubicBezTo>
                    <a:close/>
                    <a:moveTo>
                      <a:pt x="139" y="8"/>
                    </a:moveTo>
                    <a:cubicBezTo>
                      <a:pt x="139" y="8"/>
                      <a:pt x="139" y="8"/>
                      <a:pt x="139" y="8"/>
                    </a:cubicBezTo>
                    <a:cubicBezTo>
                      <a:pt x="137" y="10"/>
                      <a:pt x="137" y="15"/>
                      <a:pt x="142" y="22"/>
                    </a:cubicBezTo>
                    <a:cubicBezTo>
                      <a:pt x="145" y="25"/>
                      <a:pt x="148" y="28"/>
                      <a:pt x="152" y="31"/>
                    </a:cubicBezTo>
                    <a:cubicBezTo>
                      <a:pt x="157" y="22"/>
                      <a:pt x="156" y="14"/>
                      <a:pt x="150" y="8"/>
                    </a:cubicBezTo>
                    <a:cubicBezTo>
                      <a:pt x="147" y="5"/>
                      <a:pt x="142" y="5"/>
                      <a:pt x="140" y="7"/>
                    </a:cubicBezTo>
                    <a:cubicBezTo>
                      <a:pt x="140" y="7"/>
                      <a:pt x="140" y="7"/>
                      <a:pt x="139" y="8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445"/>
              <p:cNvSpPr>
                <a:spLocks noChangeArrowheads="1"/>
              </p:cNvSpPr>
              <p:nvPr/>
            </p:nvSpPr>
            <p:spPr bwMode="auto">
              <a:xfrm>
                <a:off x="2041" y="486"/>
                <a:ext cx="24" cy="23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Oval 446"/>
              <p:cNvSpPr>
                <a:spLocks noChangeArrowheads="1"/>
              </p:cNvSpPr>
              <p:nvPr/>
            </p:nvSpPr>
            <p:spPr bwMode="auto">
              <a:xfrm>
                <a:off x="1788" y="457"/>
                <a:ext cx="21" cy="22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447"/>
              <p:cNvSpPr>
                <a:spLocks noChangeArrowheads="1"/>
              </p:cNvSpPr>
              <p:nvPr/>
            </p:nvSpPr>
            <p:spPr bwMode="auto">
              <a:xfrm>
                <a:off x="1812" y="516"/>
                <a:ext cx="23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448"/>
              <p:cNvSpPr>
                <a:spLocks noChangeArrowheads="1"/>
              </p:cNvSpPr>
              <p:nvPr/>
            </p:nvSpPr>
            <p:spPr bwMode="auto">
              <a:xfrm>
                <a:off x="1559" y="488"/>
                <a:ext cx="21" cy="21"/>
              </a:xfrm>
              <a:prstGeom prst="ellipse">
                <a:avLst/>
              </a:pr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449"/>
              <p:cNvSpPr/>
              <p:nvPr/>
            </p:nvSpPr>
            <p:spPr bwMode="auto">
              <a:xfrm>
                <a:off x="1294" y="495"/>
                <a:ext cx="277" cy="7"/>
              </a:xfrm>
              <a:custGeom>
                <a:avLst/>
                <a:gdLst>
                  <a:gd name="T0" fmla="*/ 2 w 117"/>
                  <a:gd name="T1" fmla="*/ 0 h 3"/>
                  <a:gd name="T2" fmla="*/ 116 w 117"/>
                  <a:gd name="T3" fmla="*/ 0 h 3"/>
                  <a:gd name="T4" fmla="*/ 117 w 117"/>
                  <a:gd name="T5" fmla="*/ 1 h 3"/>
                  <a:gd name="T6" fmla="*/ 117 w 117"/>
                  <a:gd name="T7" fmla="*/ 2 h 3"/>
                  <a:gd name="T8" fmla="*/ 116 w 117"/>
                  <a:gd name="T9" fmla="*/ 3 h 3"/>
                  <a:gd name="T10" fmla="*/ 2 w 117"/>
                  <a:gd name="T11" fmla="*/ 3 h 3"/>
                  <a:gd name="T12" fmla="*/ 0 w 117"/>
                  <a:gd name="T13" fmla="*/ 2 h 3"/>
                  <a:gd name="T14" fmla="*/ 0 w 117"/>
                  <a:gd name="T15" fmla="*/ 1 h 3"/>
                  <a:gd name="T16" fmla="*/ 2 w 117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3">
                    <a:moveTo>
                      <a:pt x="2" y="0"/>
                    </a:move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7" y="0"/>
                      <a:pt x="117" y="1"/>
                    </a:cubicBezTo>
                    <a:cubicBezTo>
                      <a:pt x="117" y="2"/>
                      <a:pt x="117" y="2"/>
                      <a:pt x="117" y="2"/>
                    </a:cubicBezTo>
                    <a:cubicBezTo>
                      <a:pt x="117" y="2"/>
                      <a:pt x="116" y="3"/>
                      <a:pt x="116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450"/>
              <p:cNvSpPr/>
              <p:nvPr/>
            </p:nvSpPr>
            <p:spPr bwMode="auto">
              <a:xfrm>
                <a:off x="2053" y="495"/>
                <a:ext cx="274" cy="7"/>
              </a:xfrm>
              <a:custGeom>
                <a:avLst/>
                <a:gdLst>
                  <a:gd name="T0" fmla="*/ 1 w 116"/>
                  <a:gd name="T1" fmla="*/ 0 h 3"/>
                  <a:gd name="T2" fmla="*/ 115 w 116"/>
                  <a:gd name="T3" fmla="*/ 0 h 3"/>
                  <a:gd name="T4" fmla="*/ 116 w 116"/>
                  <a:gd name="T5" fmla="*/ 1 h 3"/>
                  <a:gd name="T6" fmla="*/ 116 w 116"/>
                  <a:gd name="T7" fmla="*/ 2 h 3"/>
                  <a:gd name="T8" fmla="*/ 115 w 116"/>
                  <a:gd name="T9" fmla="*/ 3 h 3"/>
                  <a:gd name="T10" fmla="*/ 1 w 116"/>
                  <a:gd name="T11" fmla="*/ 3 h 3"/>
                  <a:gd name="T12" fmla="*/ 0 w 116"/>
                  <a:gd name="T13" fmla="*/ 2 h 3"/>
                  <a:gd name="T14" fmla="*/ 0 w 116"/>
                  <a:gd name="T15" fmla="*/ 1 h 3"/>
                  <a:gd name="T16" fmla="*/ 1 w 116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3">
                    <a:moveTo>
                      <a:pt x="1" y="0"/>
                    </a:move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6" y="0"/>
                      <a:pt x="116" y="1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2"/>
                      <a:pt x="116" y="3"/>
                      <a:pt x="115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7E7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iSlîḍê"/>
          <p:cNvSpPr/>
          <p:nvPr/>
        </p:nvSpPr>
        <p:spPr bwMode="auto">
          <a:xfrm flipH="1">
            <a:off x="1106586" y="3079918"/>
            <a:ext cx="1933703" cy="11477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68580" tIns="34290" rIns="68580" bIns="34290" anchor="t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/>
              <a:t> </a:t>
            </a:r>
            <a:endParaRPr lang="en-US" altLang="zh-CN" sz="900" dirty="0"/>
          </a:p>
        </p:txBody>
      </p:sp>
      <p:sp>
        <p:nvSpPr>
          <p:cNvPr id="38" name="ïşlíḓè"/>
          <p:cNvSpPr/>
          <p:nvPr/>
        </p:nvSpPr>
        <p:spPr bwMode="auto">
          <a:xfrm flipH="1">
            <a:off x="6103711" y="3079918"/>
            <a:ext cx="1933703" cy="11477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68580" tIns="34290" rIns="68580" bIns="34290" anchor="t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/>
              <a:t> </a:t>
            </a:r>
            <a:endParaRPr lang="en-US" altLang="zh-CN" sz="900" dirty="0"/>
          </a:p>
        </p:txBody>
      </p:sp>
      <p:sp>
        <p:nvSpPr>
          <p:cNvPr id="39" name="ï$1ïḓé"/>
          <p:cNvSpPr/>
          <p:nvPr/>
        </p:nvSpPr>
        <p:spPr bwMode="auto">
          <a:xfrm>
            <a:off x="3907102" y="2952641"/>
            <a:ext cx="1405229" cy="1405228"/>
          </a:xfrm>
          <a:prstGeom prst="ellipse">
            <a:avLst/>
          </a:pr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40" name="ï$1íḍè"/>
          <p:cNvSpPr/>
          <p:nvPr/>
        </p:nvSpPr>
        <p:spPr bwMode="auto">
          <a:xfrm>
            <a:off x="4058878" y="3104416"/>
            <a:ext cx="1101677" cy="1101677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41" name="iş1îdè"/>
          <p:cNvSpPr/>
          <p:nvPr/>
        </p:nvSpPr>
        <p:spPr bwMode="auto">
          <a:xfrm>
            <a:off x="4271049" y="3374184"/>
            <a:ext cx="677335" cy="562148"/>
          </a:xfrm>
          <a:custGeom>
            <a:avLst/>
            <a:gdLst>
              <a:gd name="connsiteX0" fmla="*/ 1050954 w 1050954"/>
              <a:gd name="connsiteY0" fmla="*/ 235932 h 872230"/>
              <a:gd name="connsiteX1" fmla="*/ 1050954 w 1050954"/>
              <a:gd name="connsiteY1" fmla="*/ 872230 h 872230"/>
              <a:gd name="connsiteX2" fmla="*/ 42896 w 1050954"/>
              <a:gd name="connsiteY2" fmla="*/ 872230 h 872230"/>
              <a:gd name="connsiteX3" fmla="*/ 371766 w 1050954"/>
              <a:gd name="connsiteY3" fmla="*/ 486162 h 872230"/>
              <a:gd name="connsiteX4" fmla="*/ 757831 w 1050954"/>
              <a:gd name="connsiteY4" fmla="*/ 536208 h 872230"/>
              <a:gd name="connsiteX5" fmla="*/ 1050954 w 1050954"/>
              <a:gd name="connsiteY5" fmla="*/ 0 h 872230"/>
              <a:gd name="connsiteX6" fmla="*/ 1050954 w 1050954"/>
              <a:gd name="connsiteY6" fmla="*/ 207332 h 872230"/>
              <a:gd name="connsiteX7" fmla="*/ 1000909 w 1050954"/>
              <a:gd name="connsiteY7" fmla="*/ 157287 h 872230"/>
              <a:gd name="connsiteX8" fmla="*/ 736383 w 1050954"/>
              <a:gd name="connsiteY8" fmla="*/ 471860 h 872230"/>
              <a:gd name="connsiteX9" fmla="*/ 357468 w 1050954"/>
              <a:gd name="connsiteY9" fmla="*/ 421814 h 872230"/>
              <a:gd name="connsiteX10" fmla="*/ 0 w 1050954"/>
              <a:gd name="connsiteY10" fmla="*/ 872225 h 872230"/>
              <a:gd name="connsiteX11" fmla="*/ 307422 w 1050954"/>
              <a:gd name="connsiteY11" fmla="*/ 271677 h 872230"/>
              <a:gd name="connsiteX12" fmla="*/ 693487 w 1050954"/>
              <a:gd name="connsiteY12" fmla="*/ 350320 h 872230"/>
              <a:gd name="connsiteX13" fmla="*/ 907967 w 1050954"/>
              <a:gd name="connsiteY13" fmla="*/ 71494 h 872230"/>
              <a:gd name="connsiteX14" fmla="*/ 843623 w 1050954"/>
              <a:gd name="connsiteY14" fmla="*/ 7150 h 87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0954" h="872230">
                <a:moveTo>
                  <a:pt x="1050954" y="235932"/>
                </a:moveTo>
                <a:lnTo>
                  <a:pt x="1050954" y="872230"/>
                </a:lnTo>
                <a:lnTo>
                  <a:pt x="42896" y="872230"/>
                </a:lnTo>
                <a:lnTo>
                  <a:pt x="371766" y="486162"/>
                </a:lnTo>
                <a:lnTo>
                  <a:pt x="757831" y="536208"/>
                </a:lnTo>
                <a:close/>
                <a:moveTo>
                  <a:pt x="1050954" y="0"/>
                </a:moveTo>
                <a:lnTo>
                  <a:pt x="1050954" y="207332"/>
                </a:lnTo>
                <a:lnTo>
                  <a:pt x="1000909" y="157287"/>
                </a:lnTo>
                <a:lnTo>
                  <a:pt x="736383" y="471860"/>
                </a:lnTo>
                <a:lnTo>
                  <a:pt x="357468" y="421814"/>
                </a:lnTo>
                <a:lnTo>
                  <a:pt x="0" y="872225"/>
                </a:lnTo>
                <a:lnTo>
                  <a:pt x="307422" y="271677"/>
                </a:lnTo>
                <a:lnTo>
                  <a:pt x="693487" y="350320"/>
                </a:lnTo>
                <a:lnTo>
                  <a:pt x="907967" y="71494"/>
                </a:lnTo>
                <a:lnTo>
                  <a:pt x="843623" y="7150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/>
          </a:bodyPr>
          <a:lstStyle/>
          <a:p>
            <a:pPr algn="ctr"/>
            <a:endParaRPr/>
          </a:p>
        </p:txBody>
      </p:sp>
      <p:sp>
        <p:nvSpPr>
          <p:cNvPr id="42" name="isliḓé"/>
          <p:cNvSpPr/>
          <p:nvPr/>
        </p:nvSpPr>
        <p:spPr bwMode="auto">
          <a:xfrm flipV="1">
            <a:off x="3258752" y="3505147"/>
            <a:ext cx="525376" cy="30021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 fontScale="32500" lnSpcReduction="20000"/>
          </a:bodyPr>
          <a:lstStyle/>
          <a:p>
            <a:pPr algn="ctr"/>
            <a:endParaRPr/>
          </a:p>
        </p:txBody>
      </p:sp>
      <p:sp>
        <p:nvSpPr>
          <p:cNvPr id="43" name="iṡlíḋé"/>
          <p:cNvSpPr/>
          <p:nvPr/>
        </p:nvSpPr>
        <p:spPr bwMode="auto">
          <a:xfrm flipH="1" flipV="1">
            <a:off x="5360253" y="3505147"/>
            <a:ext cx="525376" cy="30021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 fontScale="32500" lnSpcReduction="20000"/>
          </a:bodyPr>
          <a:lstStyle/>
          <a:p>
            <a:pPr algn="ctr"/>
            <a:endParaRPr/>
          </a:p>
        </p:txBody>
      </p:sp>
      <p:sp>
        <p:nvSpPr>
          <p:cNvPr id="44" name="íŝ1iḓe"/>
          <p:cNvSpPr/>
          <p:nvPr/>
        </p:nvSpPr>
        <p:spPr bwMode="auto">
          <a:xfrm rot="3556592">
            <a:off x="3746601" y="2602000"/>
            <a:ext cx="525376" cy="30021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 fontScale="32500" lnSpcReduction="20000"/>
          </a:bodyPr>
          <a:lstStyle/>
          <a:p>
            <a:pPr algn="ctr"/>
            <a:endParaRPr/>
          </a:p>
        </p:txBody>
      </p:sp>
      <p:sp>
        <p:nvSpPr>
          <p:cNvPr id="45" name="îSḷidê"/>
          <p:cNvSpPr/>
          <p:nvPr/>
        </p:nvSpPr>
        <p:spPr bwMode="auto">
          <a:xfrm rot="18043408" flipH="1">
            <a:off x="4947458" y="2602000"/>
            <a:ext cx="525376" cy="30021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wrap="square" lIns="68580" tIns="34290" rIns="68580" bIns="34290" anchor="ctr">
            <a:normAutofit fontScale="32500" lnSpcReduction="20000"/>
          </a:bodyPr>
          <a:lstStyle/>
          <a:p>
            <a:pPr algn="ctr"/>
            <a:endParaRPr/>
          </a:p>
        </p:txBody>
      </p:sp>
      <p:sp>
        <p:nvSpPr>
          <p:cNvPr id="46" name="îṩļïḍé"/>
          <p:cNvSpPr/>
          <p:nvPr/>
        </p:nvSpPr>
        <p:spPr bwMode="auto">
          <a:xfrm>
            <a:off x="1829471" y="1248741"/>
            <a:ext cx="1933703" cy="11477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68580" tIns="34290" rIns="68580" bIns="34290" anchor="ctr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/>
              <a:t> </a:t>
            </a:r>
            <a:endParaRPr lang="en-US" altLang="zh-CN" sz="900" dirty="0"/>
          </a:p>
        </p:txBody>
      </p:sp>
      <p:sp>
        <p:nvSpPr>
          <p:cNvPr id="47" name="ísliḍê"/>
          <p:cNvSpPr/>
          <p:nvPr/>
        </p:nvSpPr>
        <p:spPr bwMode="auto">
          <a:xfrm>
            <a:off x="2699390" y="1980449"/>
            <a:ext cx="193863" cy="242909"/>
          </a:xfrm>
          <a:custGeom>
            <a:avLst/>
            <a:gdLst/>
            <a:ahLst/>
            <a:cxnLst>
              <a:cxn ang="0">
                <a:pos x="78" y="11"/>
              </a:cxn>
              <a:cxn ang="0">
                <a:pos x="84" y="11"/>
              </a:cxn>
              <a:cxn ang="0">
                <a:pos x="84" y="0"/>
              </a:cxn>
              <a:cxn ang="0">
                <a:pos x="0" y="0"/>
              </a:cxn>
              <a:cxn ang="0">
                <a:pos x="0" y="11"/>
              </a:cxn>
              <a:cxn ang="0">
                <a:pos x="7" y="11"/>
              </a:cxn>
              <a:cxn ang="0">
                <a:pos x="30" y="52"/>
              </a:cxn>
              <a:cxn ang="0">
                <a:pos x="30" y="64"/>
              </a:cxn>
              <a:cxn ang="0">
                <a:pos x="8" y="105"/>
              </a:cxn>
              <a:cxn ang="0">
                <a:pos x="0" y="105"/>
              </a:cxn>
              <a:cxn ang="0">
                <a:pos x="0" y="116"/>
              </a:cxn>
              <a:cxn ang="0">
                <a:pos x="84" y="116"/>
              </a:cxn>
              <a:cxn ang="0">
                <a:pos x="84" y="105"/>
              </a:cxn>
              <a:cxn ang="0">
                <a:pos x="78" y="105"/>
              </a:cxn>
              <a:cxn ang="0">
                <a:pos x="55" y="64"/>
              </a:cxn>
              <a:cxn ang="0">
                <a:pos x="55" y="52"/>
              </a:cxn>
              <a:cxn ang="0">
                <a:pos x="78" y="11"/>
              </a:cxn>
              <a:cxn ang="0">
                <a:pos x="52" y="69"/>
              </a:cxn>
              <a:cxn ang="0">
                <a:pos x="72" y="105"/>
              </a:cxn>
              <a:cxn ang="0">
                <a:pos x="67" y="105"/>
              </a:cxn>
              <a:cxn ang="0">
                <a:pos x="56" y="93"/>
              </a:cxn>
              <a:cxn ang="0">
                <a:pos x="43" y="77"/>
              </a:cxn>
              <a:cxn ang="0">
                <a:pos x="30" y="93"/>
              </a:cxn>
              <a:cxn ang="0">
                <a:pos x="20" y="105"/>
              </a:cxn>
              <a:cxn ang="0">
                <a:pos x="13" y="105"/>
              </a:cxn>
              <a:cxn ang="0">
                <a:pos x="34" y="69"/>
              </a:cxn>
              <a:cxn ang="0">
                <a:pos x="36" y="69"/>
              </a:cxn>
              <a:cxn ang="0">
                <a:pos x="36" y="48"/>
              </a:cxn>
              <a:cxn ang="0">
                <a:pos x="34" y="47"/>
              </a:cxn>
              <a:cxn ang="0">
                <a:pos x="13" y="11"/>
              </a:cxn>
              <a:cxn ang="0">
                <a:pos x="72" y="11"/>
              </a:cxn>
              <a:cxn ang="0">
                <a:pos x="52" y="47"/>
              </a:cxn>
              <a:cxn ang="0">
                <a:pos x="49" y="48"/>
              </a:cxn>
              <a:cxn ang="0">
                <a:pos x="49" y="69"/>
              </a:cxn>
              <a:cxn ang="0">
                <a:pos x="52" y="69"/>
              </a:cxn>
            </a:cxnLst>
            <a:rect l="0" t="0" r="r" b="b"/>
            <a:pathLst>
              <a:path w="84" h="116">
                <a:moveTo>
                  <a:pt x="78" y="11"/>
                </a:moveTo>
                <a:cubicBezTo>
                  <a:pt x="84" y="11"/>
                  <a:pt x="84" y="11"/>
                  <a:pt x="84" y="11"/>
                </a:cubicBezTo>
                <a:cubicBezTo>
                  <a:pt x="84" y="0"/>
                  <a:pt x="84" y="0"/>
                  <a:pt x="8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8" y="33"/>
                  <a:pt x="16" y="48"/>
                  <a:pt x="30" y="52"/>
                </a:cubicBezTo>
                <a:cubicBezTo>
                  <a:pt x="30" y="64"/>
                  <a:pt x="30" y="64"/>
                  <a:pt x="30" y="64"/>
                </a:cubicBezTo>
                <a:cubicBezTo>
                  <a:pt x="17" y="69"/>
                  <a:pt x="9" y="83"/>
                  <a:pt x="8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6"/>
                  <a:pt x="0" y="116"/>
                  <a:pt x="0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7" y="83"/>
                  <a:pt x="69" y="69"/>
                  <a:pt x="55" y="64"/>
                </a:cubicBezTo>
                <a:cubicBezTo>
                  <a:pt x="55" y="52"/>
                  <a:pt x="55" y="52"/>
                  <a:pt x="55" y="52"/>
                </a:cubicBezTo>
                <a:cubicBezTo>
                  <a:pt x="69" y="48"/>
                  <a:pt x="77" y="33"/>
                  <a:pt x="78" y="11"/>
                </a:cubicBezTo>
                <a:close/>
                <a:moveTo>
                  <a:pt x="52" y="69"/>
                </a:moveTo>
                <a:cubicBezTo>
                  <a:pt x="67" y="73"/>
                  <a:pt x="72" y="90"/>
                  <a:pt x="72" y="105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56" y="93"/>
                  <a:pt x="56" y="93"/>
                  <a:pt x="56" y="93"/>
                </a:cubicBezTo>
                <a:cubicBezTo>
                  <a:pt x="43" y="77"/>
                  <a:pt x="43" y="77"/>
                  <a:pt x="43" y="77"/>
                </a:cubicBezTo>
                <a:cubicBezTo>
                  <a:pt x="30" y="93"/>
                  <a:pt x="30" y="93"/>
                  <a:pt x="30" y="93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3" y="105"/>
                  <a:pt x="13" y="105"/>
                  <a:pt x="13" y="105"/>
                </a:cubicBezTo>
                <a:cubicBezTo>
                  <a:pt x="14" y="90"/>
                  <a:pt x="18" y="73"/>
                  <a:pt x="34" y="69"/>
                </a:cubicBezTo>
                <a:cubicBezTo>
                  <a:pt x="36" y="69"/>
                  <a:pt x="36" y="69"/>
                  <a:pt x="36" y="69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7"/>
                  <a:pt x="34" y="47"/>
                  <a:pt x="34" y="47"/>
                </a:cubicBezTo>
                <a:cubicBezTo>
                  <a:pt x="18" y="43"/>
                  <a:pt x="14" y="27"/>
                  <a:pt x="13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27"/>
                  <a:pt x="67" y="43"/>
                  <a:pt x="52" y="47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69"/>
                  <a:pt x="49" y="69"/>
                  <a:pt x="49" y="69"/>
                </a:cubicBezTo>
                <a:lnTo>
                  <a:pt x="52" y="69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fontScale="77500" lnSpcReduction="20000"/>
          </a:bodyPr>
          <a:lstStyle/>
          <a:p>
            <a:pPr algn="ctr"/>
            <a:endParaRPr/>
          </a:p>
        </p:txBody>
      </p:sp>
      <p:sp>
        <p:nvSpPr>
          <p:cNvPr id="48" name="ïṣľíḓè"/>
          <p:cNvSpPr/>
          <p:nvPr/>
        </p:nvSpPr>
        <p:spPr bwMode="auto">
          <a:xfrm>
            <a:off x="2773175" y="2053978"/>
            <a:ext cx="54976" cy="28886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0" y="0"/>
              </a:cxn>
              <a:cxn ang="0">
                <a:pos x="9" y="11"/>
              </a:cxn>
              <a:cxn ang="0">
                <a:pos x="19" y="22"/>
              </a:cxn>
              <a:cxn ang="0">
                <a:pos x="29" y="11"/>
              </a:cxn>
              <a:cxn ang="0">
                <a:pos x="38" y="0"/>
              </a:cxn>
            </a:cxnLst>
            <a:rect l="0" t="0" r="r" b="b"/>
            <a:pathLst>
              <a:path w="38" h="22">
                <a:moveTo>
                  <a:pt x="38" y="0"/>
                </a:moveTo>
                <a:lnTo>
                  <a:pt x="0" y="0"/>
                </a:lnTo>
                <a:lnTo>
                  <a:pt x="9" y="11"/>
                </a:lnTo>
                <a:lnTo>
                  <a:pt x="19" y="22"/>
                </a:lnTo>
                <a:lnTo>
                  <a:pt x="29" y="11"/>
                </a:lnTo>
                <a:lnTo>
                  <a:pt x="38" y="0"/>
                </a:lnTo>
                <a:close/>
              </a:path>
            </a:pathLst>
          </a:custGeom>
          <a:solidFill>
            <a:srgbClr val="F89074"/>
          </a:solidFill>
          <a:ln w="9525">
            <a:noFill/>
            <a:round/>
          </a:ln>
        </p:spPr>
        <p:txBody>
          <a:bodyPr wrap="square" lIns="68580" tIns="34290" rIns="68580" bIns="34290" anchor="ctr">
            <a:normAutofit fontScale="25000" lnSpcReduction="20000"/>
          </a:bodyPr>
          <a:lstStyle/>
          <a:p>
            <a:pPr algn="ctr"/>
            <a:endParaRPr/>
          </a:p>
        </p:txBody>
      </p:sp>
      <p:sp>
        <p:nvSpPr>
          <p:cNvPr id="49" name="íṣḻîdê"/>
          <p:cNvSpPr/>
          <p:nvPr/>
        </p:nvSpPr>
        <p:spPr bwMode="auto">
          <a:xfrm>
            <a:off x="6931811" y="3773454"/>
            <a:ext cx="277775" cy="286337"/>
          </a:xfrm>
          <a:custGeom>
            <a:avLst/>
            <a:gdLst/>
            <a:ahLst/>
            <a:cxnLst>
              <a:cxn ang="0">
                <a:pos x="87" y="109"/>
              </a:cxn>
              <a:cxn ang="0">
                <a:pos x="82" y="109"/>
              </a:cxn>
              <a:cxn ang="0">
                <a:pos x="102" y="73"/>
              </a:cxn>
              <a:cxn ang="0">
                <a:pos x="69" y="31"/>
              </a:cxn>
              <a:cxn ang="0">
                <a:pos x="77" y="15"/>
              </a:cxn>
              <a:cxn ang="0">
                <a:pos x="76" y="10"/>
              </a:cxn>
              <a:cxn ang="0">
                <a:pos x="56" y="1"/>
              </a:cxn>
              <a:cxn ang="0">
                <a:pos x="53" y="0"/>
              </a:cxn>
              <a:cxn ang="0">
                <a:pos x="51" y="2"/>
              </a:cxn>
              <a:cxn ang="0">
                <a:pos x="28" y="46"/>
              </a:cxn>
              <a:cxn ang="0">
                <a:pos x="31" y="57"/>
              </a:cxn>
              <a:cxn ang="0">
                <a:pos x="28" y="63"/>
              </a:cxn>
              <a:cxn ang="0">
                <a:pos x="41" y="69"/>
              </a:cxn>
              <a:cxn ang="0">
                <a:pos x="44" y="63"/>
              </a:cxn>
              <a:cxn ang="0">
                <a:pos x="44" y="63"/>
              </a:cxn>
              <a:cxn ang="0">
                <a:pos x="54" y="59"/>
              </a:cxn>
              <a:cxn ang="0">
                <a:pos x="62" y="44"/>
              </a:cxn>
              <a:cxn ang="0">
                <a:pos x="87" y="73"/>
              </a:cxn>
              <a:cxn ang="0">
                <a:pos x="58" y="102"/>
              </a:cxn>
              <a:cxn ang="0">
                <a:pos x="37" y="95"/>
              </a:cxn>
              <a:cxn ang="0">
                <a:pos x="37" y="91"/>
              </a:cxn>
              <a:cxn ang="0">
                <a:pos x="40" y="87"/>
              </a:cxn>
              <a:cxn ang="0">
                <a:pos x="58" y="87"/>
              </a:cxn>
              <a:cxn ang="0">
                <a:pos x="58" y="80"/>
              </a:cxn>
              <a:cxn ang="0">
                <a:pos x="30" y="80"/>
              </a:cxn>
              <a:cxn ang="0">
                <a:pos x="16" y="80"/>
              </a:cxn>
              <a:cxn ang="0">
                <a:pos x="0" y="80"/>
              </a:cxn>
              <a:cxn ang="0">
                <a:pos x="0" y="87"/>
              </a:cxn>
              <a:cxn ang="0">
                <a:pos x="17" y="87"/>
              </a:cxn>
              <a:cxn ang="0">
                <a:pos x="18" y="87"/>
              </a:cxn>
              <a:cxn ang="0">
                <a:pos x="22" y="91"/>
              </a:cxn>
              <a:cxn ang="0">
                <a:pos x="22" y="95"/>
              </a:cxn>
              <a:cxn ang="0">
                <a:pos x="22" y="109"/>
              </a:cxn>
              <a:cxn ang="0">
                <a:pos x="8" y="116"/>
              </a:cxn>
              <a:cxn ang="0">
                <a:pos x="102" y="116"/>
              </a:cxn>
              <a:cxn ang="0">
                <a:pos x="87" y="109"/>
              </a:cxn>
              <a:cxn ang="0">
                <a:pos x="62" y="10"/>
              </a:cxn>
              <a:cxn ang="0">
                <a:pos x="60" y="12"/>
              </a:cxn>
              <a:cxn ang="0">
                <a:pos x="43" y="44"/>
              </a:cxn>
              <a:cxn ang="0">
                <a:pos x="37" y="41"/>
              </a:cxn>
              <a:cxn ang="0">
                <a:pos x="37" y="39"/>
              </a:cxn>
              <a:cxn ang="0">
                <a:pos x="53" y="10"/>
              </a:cxn>
              <a:cxn ang="0">
                <a:pos x="55" y="8"/>
              </a:cxn>
              <a:cxn ang="0">
                <a:pos x="58" y="8"/>
              </a:cxn>
              <a:cxn ang="0">
                <a:pos x="62" y="10"/>
              </a:cxn>
              <a:cxn ang="0">
                <a:pos x="62" y="10"/>
              </a:cxn>
            </a:cxnLst>
            <a:rect l="0" t="0" r="r" b="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fontScale="92500" lnSpcReduction="20000"/>
          </a:bodyPr>
          <a:lstStyle/>
          <a:p>
            <a:pPr algn="ctr"/>
            <a:endParaRPr/>
          </a:p>
        </p:txBody>
      </p:sp>
      <p:sp>
        <p:nvSpPr>
          <p:cNvPr id="50" name="íşlïďe"/>
          <p:cNvSpPr/>
          <p:nvPr/>
        </p:nvSpPr>
        <p:spPr bwMode="auto">
          <a:xfrm flipH="1">
            <a:off x="5465428" y="1248741"/>
            <a:ext cx="1933703" cy="11477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round/>
          </a:ln>
        </p:spPr>
        <p:txBody>
          <a:bodyPr vert="horz" wrap="square" lIns="68580" tIns="34290" rIns="68580" bIns="34290" anchor="t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900" dirty="0"/>
              <a:t> </a:t>
            </a:r>
          </a:p>
        </p:txBody>
      </p:sp>
      <p:sp>
        <p:nvSpPr>
          <p:cNvPr id="51" name="îṧ1íḓè"/>
          <p:cNvSpPr/>
          <p:nvPr/>
        </p:nvSpPr>
        <p:spPr bwMode="auto">
          <a:xfrm>
            <a:off x="6305613" y="1959973"/>
            <a:ext cx="250285" cy="241596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5" y="0"/>
              </a:cxn>
              <a:cxn ang="0">
                <a:pos x="7" y="7"/>
              </a:cxn>
              <a:cxn ang="0">
                <a:pos x="7" y="22"/>
              </a:cxn>
              <a:cxn ang="0">
                <a:pos x="18" y="22"/>
              </a:cxn>
              <a:cxn ang="0">
                <a:pos x="22" y="26"/>
              </a:cxn>
              <a:cxn ang="0">
                <a:pos x="18" y="29"/>
              </a:cxn>
              <a:cxn ang="0">
                <a:pos x="4" y="29"/>
              </a:cxn>
              <a:cxn ang="0">
                <a:pos x="0" y="33"/>
              </a:cxn>
              <a:cxn ang="0">
                <a:pos x="4" y="36"/>
              </a:cxn>
              <a:cxn ang="0">
                <a:pos x="7" y="36"/>
              </a:cxn>
              <a:cxn ang="0">
                <a:pos x="7" y="51"/>
              </a:cxn>
              <a:cxn ang="0">
                <a:pos x="18" y="51"/>
              </a:cxn>
              <a:cxn ang="0">
                <a:pos x="22" y="55"/>
              </a:cxn>
              <a:cxn ang="0">
                <a:pos x="18" y="58"/>
              </a:cxn>
              <a:cxn ang="0">
                <a:pos x="4" y="58"/>
              </a:cxn>
              <a:cxn ang="0">
                <a:pos x="0" y="62"/>
              </a:cxn>
              <a:cxn ang="0">
                <a:pos x="4" y="66"/>
              </a:cxn>
              <a:cxn ang="0">
                <a:pos x="7" y="66"/>
              </a:cxn>
              <a:cxn ang="0">
                <a:pos x="7" y="80"/>
              </a:cxn>
              <a:cxn ang="0">
                <a:pos x="18" y="80"/>
              </a:cxn>
              <a:cxn ang="0">
                <a:pos x="22" y="84"/>
              </a:cxn>
              <a:cxn ang="0">
                <a:pos x="18" y="87"/>
              </a:cxn>
              <a:cxn ang="0">
                <a:pos x="4" y="87"/>
              </a:cxn>
              <a:cxn ang="0">
                <a:pos x="0" y="91"/>
              </a:cxn>
              <a:cxn ang="0">
                <a:pos x="4" y="95"/>
              </a:cxn>
              <a:cxn ang="0">
                <a:pos x="7" y="95"/>
              </a:cxn>
              <a:cxn ang="0">
                <a:pos x="7" y="109"/>
              </a:cxn>
              <a:cxn ang="0">
                <a:pos x="15" y="116"/>
              </a:cxn>
              <a:cxn ang="0">
                <a:pos x="102" y="116"/>
              </a:cxn>
              <a:cxn ang="0">
                <a:pos x="109" y="109"/>
              </a:cxn>
              <a:cxn ang="0">
                <a:pos x="109" y="7"/>
              </a:cxn>
              <a:cxn ang="0">
                <a:pos x="102" y="0"/>
              </a:cxn>
              <a:cxn ang="0">
                <a:pos x="87" y="51"/>
              </a:cxn>
              <a:cxn ang="0">
                <a:pos x="44" y="51"/>
              </a:cxn>
              <a:cxn ang="0">
                <a:pos x="44" y="22"/>
              </a:cxn>
              <a:cxn ang="0">
                <a:pos x="87" y="22"/>
              </a:cxn>
              <a:cxn ang="0">
                <a:pos x="87" y="51"/>
              </a:cxn>
            </a:cxnLst>
            <a:rect l="0" t="0" r="r" b="b"/>
            <a:pathLst>
              <a:path w="109" h="116">
                <a:moveTo>
                  <a:pt x="102" y="0"/>
                </a:moveTo>
                <a:cubicBezTo>
                  <a:pt x="15" y="0"/>
                  <a:pt x="15" y="0"/>
                  <a:pt x="15" y="0"/>
                </a:cubicBezTo>
                <a:cubicBezTo>
                  <a:pt x="11" y="0"/>
                  <a:pt x="7" y="3"/>
                  <a:pt x="7" y="7"/>
                </a:cubicBezTo>
                <a:cubicBezTo>
                  <a:pt x="7" y="22"/>
                  <a:pt x="7" y="22"/>
                  <a:pt x="7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22"/>
                  <a:pt x="22" y="24"/>
                  <a:pt x="22" y="26"/>
                </a:cubicBezTo>
                <a:cubicBezTo>
                  <a:pt x="22" y="28"/>
                  <a:pt x="20" y="29"/>
                  <a:pt x="18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0" y="31"/>
                  <a:pt x="0" y="33"/>
                </a:cubicBezTo>
                <a:cubicBezTo>
                  <a:pt x="0" y="35"/>
                  <a:pt x="2" y="36"/>
                  <a:pt x="4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51"/>
                  <a:pt x="7" y="51"/>
                  <a:pt x="7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20" y="51"/>
                  <a:pt x="22" y="53"/>
                  <a:pt x="22" y="55"/>
                </a:cubicBezTo>
                <a:cubicBezTo>
                  <a:pt x="22" y="57"/>
                  <a:pt x="20" y="58"/>
                  <a:pt x="18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60"/>
                  <a:pt x="0" y="62"/>
                </a:cubicBezTo>
                <a:cubicBezTo>
                  <a:pt x="0" y="64"/>
                  <a:pt x="2" y="66"/>
                  <a:pt x="4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80"/>
                  <a:pt x="7" y="80"/>
                  <a:pt x="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20" y="80"/>
                  <a:pt x="22" y="82"/>
                  <a:pt x="22" y="84"/>
                </a:cubicBezTo>
                <a:cubicBezTo>
                  <a:pt x="22" y="86"/>
                  <a:pt x="20" y="87"/>
                  <a:pt x="18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0" y="89"/>
                  <a:pt x="0" y="91"/>
                </a:cubicBezTo>
                <a:cubicBezTo>
                  <a:pt x="0" y="93"/>
                  <a:pt x="2" y="95"/>
                  <a:pt x="4" y="95"/>
                </a:cubicBezTo>
                <a:cubicBezTo>
                  <a:pt x="7" y="95"/>
                  <a:pt x="7" y="95"/>
                  <a:pt x="7" y="95"/>
                </a:cubicBezTo>
                <a:cubicBezTo>
                  <a:pt x="7" y="109"/>
                  <a:pt x="7" y="109"/>
                  <a:pt x="7" y="109"/>
                </a:cubicBezTo>
                <a:cubicBezTo>
                  <a:pt x="7" y="113"/>
                  <a:pt x="11" y="116"/>
                  <a:pt x="15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6" y="116"/>
                  <a:pt x="109" y="113"/>
                  <a:pt x="109" y="109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3"/>
                  <a:pt x="106" y="0"/>
                  <a:pt x="102" y="0"/>
                </a:cubicBezTo>
                <a:close/>
                <a:moveTo>
                  <a:pt x="87" y="51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22"/>
                  <a:pt x="44" y="22"/>
                  <a:pt x="44" y="22"/>
                </a:cubicBezTo>
                <a:cubicBezTo>
                  <a:pt x="87" y="22"/>
                  <a:pt x="87" y="22"/>
                  <a:pt x="87" y="22"/>
                </a:cubicBezTo>
                <a:lnTo>
                  <a:pt x="87" y="51"/>
                </a:ln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fontScale="77500" lnSpcReduction="20000"/>
          </a:bodyPr>
          <a:lstStyle/>
          <a:p>
            <a:pPr algn="ctr"/>
            <a:endParaRPr/>
          </a:p>
        </p:txBody>
      </p:sp>
      <p:sp>
        <p:nvSpPr>
          <p:cNvPr id="52" name="iṩ1íde"/>
          <p:cNvSpPr/>
          <p:nvPr/>
        </p:nvSpPr>
        <p:spPr bwMode="auto">
          <a:xfrm>
            <a:off x="1926113" y="3807230"/>
            <a:ext cx="295135" cy="269312"/>
          </a:xfrm>
          <a:custGeom>
            <a:avLst/>
            <a:gdLst>
              <a:gd name="connsiteX0" fmla="*/ 154085 w 457932"/>
              <a:gd name="connsiteY0" fmla="*/ 234992 h 417864"/>
              <a:gd name="connsiteX1" fmla="*/ 110625 w 457932"/>
              <a:gd name="connsiteY1" fmla="*/ 274435 h 417864"/>
              <a:gd name="connsiteX2" fmla="*/ 154085 w 457932"/>
              <a:gd name="connsiteY2" fmla="*/ 313878 h 417864"/>
              <a:gd name="connsiteX3" fmla="*/ 197545 w 457932"/>
              <a:gd name="connsiteY3" fmla="*/ 274435 h 417864"/>
              <a:gd name="connsiteX4" fmla="*/ 154085 w 457932"/>
              <a:gd name="connsiteY4" fmla="*/ 234992 h 417864"/>
              <a:gd name="connsiteX5" fmla="*/ 146183 w 457932"/>
              <a:gd name="connsiteY5" fmla="*/ 131006 h 417864"/>
              <a:gd name="connsiteX6" fmla="*/ 161987 w 457932"/>
              <a:gd name="connsiteY6" fmla="*/ 131006 h 417864"/>
              <a:gd name="connsiteX7" fmla="*/ 177790 w 457932"/>
              <a:gd name="connsiteY7" fmla="*/ 148935 h 417864"/>
              <a:gd name="connsiteX8" fmla="*/ 177790 w 457932"/>
              <a:gd name="connsiteY8" fmla="*/ 181206 h 417864"/>
              <a:gd name="connsiteX9" fmla="*/ 205447 w 457932"/>
              <a:gd name="connsiteY9" fmla="*/ 191964 h 417864"/>
              <a:gd name="connsiteX10" fmla="*/ 233103 w 457932"/>
              <a:gd name="connsiteY10" fmla="*/ 166863 h 417864"/>
              <a:gd name="connsiteX11" fmla="*/ 260760 w 457932"/>
              <a:gd name="connsiteY11" fmla="*/ 166863 h 417864"/>
              <a:gd name="connsiteX12" fmla="*/ 272612 w 457932"/>
              <a:gd name="connsiteY12" fmla="*/ 177621 h 417864"/>
              <a:gd name="connsiteX13" fmla="*/ 272612 w 457932"/>
              <a:gd name="connsiteY13" fmla="*/ 199135 h 417864"/>
              <a:gd name="connsiteX14" fmla="*/ 241005 w 457932"/>
              <a:gd name="connsiteY14" fmla="*/ 224235 h 417864"/>
              <a:gd name="connsiteX15" fmla="*/ 252857 w 457932"/>
              <a:gd name="connsiteY15" fmla="*/ 245749 h 417864"/>
              <a:gd name="connsiteX16" fmla="*/ 296318 w 457932"/>
              <a:gd name="connsiteY16" fmla="*/ 245749 h 417864"/>
              <a:gd name="connsiteX17" fmla="*/ 316072 w 457932"/>
              <a:gd name="connsiteY17" fmla="*/ 263678 h 417864"/>
              <a:gd name="connsiteX18" fmla="*/ 316072 w 457932"/>
              <a:gd name="connsiteY18" fmla="*/ 278021 h 417864"/>
              <a:gd name="connsiteX19" fmla="*/ 296318 w 457932"/>
              <a:gd name="connsiteY19" fmla="*/ 295950 h 417864"/>
              <a:gd name="connsiteX20" fmla="*/ 256809 w 457932"/>
              <a:gd name="connsiteY20" fmla="*/ 295950 h 417864"/>
              <a:gd name="connsiteX21" fmla="*/ 248907 w 457932"/>
              <a:gd name="connsiteY21" fmla="*/ 317464 h 417864"/>
              <a:gd name="connsiteX22" fmla="*/ 276563 w 457932"/>
              <a:gd name="connsiteY22" fmla="*/ 346150 h 417864"/>
              <a:gd name="connsiteX23" fmla="*/ 276563 w 457932"/>
              <a:gd name="connsiteY23" fmla="*/ 367664 h 417864"/>
              <a:gd name="connsiteX24" fmla="*/ 264710 w 457932"/>
              <a:gd name="connsiteY24" fmla="*/ 378421 h 417864"/>
              <a:gd name="connsiteX25" fmla="*/ 241005 w 457932"/>
              <a:gd name="connsiteY25" fmla="*/ 378421 h 417864"/>
              <a:gd name="connsiteX26" fmla="*/ 213348 w 457932"/>
              <a:gd name="connsiteY26" fmla="*/ 353321 h 417864"/>
              <a:gd name="connsiteX27" fmla="*/ 189643 w 457932"/>
              <a:gd name="connsiteY27" fmla="*/ 364078 h 417864"/>
              <a:gd name="connsiteX28" fmla="*/ 189643 w 457932"/>
              <a:gd name="connsiteY28" fmla="*/ 403521 h 417864"/>
              <a:gd name="connsiteX29" fmla="*/ 169889 w 457932"/>
              <a:gd name="connsiteY29" fmla="*/ 417864 h 417864"/>
              <a:gd name="connsiteX30" fmla="*/ 154085 w 457932"/>
              <a:gd name="connsiteY30" fmla="*/ 417864 h 417864"/>
              <a:gd name="connsiteX31" fmla="*/ 134330 w 457932"/>
              <a:gd name="connsiteY31" fmla="*/ 403521 h 417864"/>
              <a:gd name="connsiteX32" fmla="*/ 134330 w 457932"/>
              <a:gd name="connsiteY32" fmla="*/ 367664 h 417864"/>
              <a:gd name="connsiteX33" fmla="*/ 106674 w 457932"/>
              <a:gd name="connsiteY33" fmla="*/ 360493 h 417864"/>
              <a:gd name="connsiteX34" fmla="*/ 79018 w 457932"/>
              <a:gd name="connsiteY34" fmla="*/ 385593 h 417864"/>
              <a:gd name="connsiteX35" fmla="*/ 55313 w 457932"/>
              <a:gd name="connsiteY35" fmla="*/ 385593 h 417864"/>
              <a:gd name="connsiteX36" fmla="*/ 43460 w 457932"/>
              <a:gd name="connsiteY36" fmla="*/ 374836 h 417864"/>
              <a:gd name="connsiteX37" fmla="*/ 43460 w 457932"/>
              <a:gd name="connsiteY37" fmla="*/ 349735 h 417864"/>
              <a:gd name="connsiteX38" fmla="*/ 67165 w 457932"/>
              <a:gd name="connsiteY38" fmla="*/ 328221 h 417864"/>
              <a:gd name="connsiteX39" fmla="*/ 51362 w 457932"/>
              <a:gd name="connsiteY39" fmla="*/ 303121 h 417864"/>
              <a:gd name="connsiteX40" fmla="*/ 15804 w 457932"/>
              <a:gd name="connsiteY40" fmla="*/ 303121 h 417864"/>
              <a:gd name="connsiteX41" fmla="*/ 0 w 457932"/>
              <a:gd name="connsiteY41" fmla="*/ 288778 h 417864"/>
              <a:gd name="connsiteX42" fmla="*/ 0 w 457932"/>
              <a:gd name="connsiteY42" fmla="*/ 270850 h 417864"/>
              <a:gd name="connsiteX43" fmla="*/ 15804 w 457932"/>
              <a:gd name="connsiteY43" fmla="*/ 256507 h 417864"/>
              <a:gd name="connsiteX44" fmla="*/ 51362 w 457932"/>
              <a:gd name="connsiteY44" fmla="*/ 256507 h 417864"/>
              <a:gd name="connsiteX45" fmla="*/ 63214 w 457932"/>
              <a:gd name="connsiteY45" fmla="*/ 227821 h 417864"/>
              <a:gd name="connsiteX46" fmla="*/ 35558 w 457932"/>
              <a:gd name="connsiteY46" fmla="*/ 206306 h 417864"/>
              <a:gd name="connsiteX47" fmla="*/ 35558 w 457932"/>
              <a:gd name="connsiteY47" fmla="*/ 181206 h 417864"/>
              <a:gd name="connsiteX48" fmla="*/ 47411 w 457932"/>
              <a:gd name="connsiteY48" fmla="*/ 170449 h 417864"/>
              <a:gd name="connsiteX49" fmla="*/ 75067 w 457932"/>
              <a:gd name="connsiteY49" fmla="*/ 170449 h 417864"/>
              <a:gd name="connsiteX50" fmla="*/ 98772 w 457932"/>
              <a:gd name="connsiteY50" fmla="*/ 191964 h 417864"/>
              <a:gd name="connsiteX51" fmla="*/ 126429 w 457932"/>
              <a:gd name="connsiteY51" fmla="*/ 181206 h 417864"/>
              <a:gd name="connsiteX52" fmla="*/ 126429 w 457932"/>
              <a:gd name="connsiteY52" fmla="*/ 148935 h 417864"/>
              <a:gd name="connsiteX53" fmla="*/ 146183 w 457932"/>
              <a:gd name="connsiteY53" fmla="*/ 131006 h 417864"/>
              <a:gd name="connsiteX54" fmla="*/ 355161 w 457932"/>
              <a:gd name="connsiteY54" fmla="*/ 64573 h 417864"/>
              <a:gd name="connsiteX55" fmla="*/ 327492 w 457932"/>
              <a:gd name="connsiteY55" fmla="*/ 89685 h 417864"/>
              <a:gd name="connsiteX56" fmla="*/ 355161 w 457932"/>
              <a:gd name="connsiteY56" fmla="*/ 114797 h 417864"/>
              <a:gd name="connsiteX57" fmla="*/ 382830 w 457932"/>
              <a:gd name="connsiteY57" fmla="*/ 89685 h 417864"/>
              <a:gd name="connsiteX58" fmla="*/ 355161 w 457932"/>
              <a:gd name="connsiteY58" fmla="*/ 64573 h 417864"/>
              <a:gd name="connsiteX59" fmla="*/ 351208 w 457932"/>
              <a:gd name="connsiteY59" fmla="*/ 0 h 417864"/>
              <a:gd name="connsiteX60" fmla="*/ 359114 w 457932"/>
              <a:gd name="connsiteY60" fmla="*/ 0 h 417864"/>
              <a:gd name="connsiteX61" fmla="*/ 370972 w 457932"/>
              <a:gd name="connsiteY61" fmla="*/ 10762 h 417864"/>
              <a:gd name="connsiteX62" fmla="*/ 370972 w 457932"/>
              <a:gd name="connsiteY62" fmla="*/ 32287 h 417864"/>
              <a:gd name="connsiteX63" fmla="*/ 386783 w 457932"/>
              <a:gd name="connsiteY63" fmla="*/ 39462 h 417864"/>
              <a:gd name="connsiteX64" fmla="*/ 406546 w 457932"/>
              <a:gd name="connsiteY64" fmla="*/ 21525 h 417864"/>
              <a:gd name="connsiteX65" fmla="*/ 422357 w 457932"/>
              <a:gd name="connsiteY65" fmla="*/ 21525 h 417864"/>
              <a:gd name="connsiteX66" fmla="*/ 430263 w 457932"/>
              <a:gd name="connsiteY66" fmla="*/ 28699 h 417864"/>
              <a:gd name="connsiteX67" fmla="*/ 430263 w 457932"/>
              <a:gd name="connsiteY67" fmla="*/ 43049 h 417864"/>
              <a:gd name="connsiteX68" fmla="*/ 410499 w 457932"/>
              <a:gd name="connsiteY68" fmla="*/ 60986 h 417864"/>
              <a:gd name="connsiteX69" fmla="*/ 418405 w 457932"/>
              <a:gd name="connsiteY69" fmla="*/ 71748 h 417864"/>
              <a:gd name="connsiteX70" fmla="*/ 446074 w 457932"/>
              <a:gd name="connsiteY70" fmla="*/ 71748 h 417864"/>
              <a:gd name="connsiteX71" fmla="*/ 457932 w 457932"/>
              <a:gd name="connsiteY71" fmla="*/ 82510 h 417864"/>
              <a:gd name="connsiteX72" fmla="*/ 457932 w 457932"/>
              <a:gd name="connsiteY72" fmla="*/ 93272 h 417864"/>
              <a:gd name="connsiteX73" fmla="*/ 446074 w 457932"/>
              <a:gd name="connsiteY73" fmla="*/ 104035 h 417864"/>
              <a:gd name="connsiteX74" fmla="*/ 422357 w 457932"/>
              <a:gd name="connsiteY74" fmla="*/ 104035 h 417864"/>
              <a:gd name="connsiteX75" fmla="*/ 414452 w 457932"/>
              <a:gd name="connsiteY75" fmla="*/ 118384 h 417864"/>
              <a:gd name="connsiteX76" fmla="*/ 434216 w 457932"/>
              <a:gd name="connsiteY76" fmla="*/ 136321 h 417864"/>
              <a:gd name="connsiteX77" fmla="*/ 434216 w 457932"/>
              <a:gd name="connsiteY77" fmla="*/ 150671 h 417864"/>
              <a:gd name="connsiteX78" fmla="*/ 426310 w 457932"/>
              <a:gd name="connsiteY78" fmla="*/ 157845 h 417864"/>
              <a:gd name="connsiteX79" fmla="*/ 410499 w 457932"/>
              <a:gd name="connsiteY79" fmla="*/ 157845 h 417864"/>
              <a:gd name="connsiteX80" fmla="*/ 394688 w 457932"/>
              <a:gd name="connsiteY80" fmla="*/ 139909 h 417864"/>
              <a:gd name="connsiteX81" fmla="*/ 378877 w 457932"/>
              <a:gd name="connsiteY81" fmla="*/ 147083 h 417864"/>
              <a:gd name="connsiteX82" fmla="*/ 378877 w 457932"/>
              <a:gd name="connsiteY82" fmla="*/ 172195 h 417864"/>
              <a:gd name="connsiteX83" fmla="*/ 367019 w 457932"/>
              <a:gd name="connsiteY83" fmla="*/ 182957 h 417864"/>
              <a:gd name="connsiteX84" fmla="*/ 355161 w 457932"/>
              <a:gd name="connsiteY84" fmla="*/ 182957 h 417864"/>
              <a:gd name="connsiteX85" fmla="*/ 343303 w 457932"/>
              <a:gd name="connsiteY85" fmla="*/ 172195 h 417864"/>
              <a:gd name="connsiteX86" fmla="*/ 343303 w 457932"/>
              <a:gd name="connsiteY86" fmla="*/ 150671 h 417864"/>
              <a:gd name="connsiteX87" fmla="*/ 323539 w 457932"/>
              <a:gd name="connsiteY87" fmla="*/ 147083 h 417864"/>
              <a:gd name="connsiteX88" fmla="*/ 307728 w 457932"/>
              <a:gd name="connsiteY88" fmla="*/ 161433 h 417864"/>
              <a:gd name="connsiteX89" fmla="*/ 291917 w 457932"/>
              <a:gd name="connsiteY89" fmla="*/ 161433 h 417864"/>
              <a:gd name="connsiteX90" fmla="*/ 284011 w 457932"/>
              <a:gd name="connsiteY90" fmla="*/ 154258 h 417864"/>
              <a:gd name="connsiteX91" fmla="*/ 284011 w 457932"/>
              <a:gd name="connsiteY91" fmla="*/ 139909 h 417864"/>
              <a:gd name="connsiteX92" fmla="*/ 299822 w 457932"/>
              <a:gd name="connsiteY92" fmla="*/ 125559 h 417864"/>
              <a:gd name="connsiteX93" fmla="*/ 291917 w 457932"/>
              <a:gd name="connsiteY93" fmla="*/ 107622 h 417864"/>
              <a:gd name="connsiteX94" fmla="*/ 268200 w 457932"/>
              <a:gd name="connsiteY94" fmla="*/ 107622 h 417864"/>
              <a:gd name="connsiteX95" fmla="*/ 256342 w 457932"/>
              <a:gd name="connsiteY95" fmla="*/ 96860 h 417864"/>
              <a:gd name="connsiteX96" fmla="*/ 256342 w 457932"/>
              <a:gd name="connsiteY96" fmla="*/ 89685 h 417864"/>
              <a:gd name="connsiteX97" fmla="*/ 268200 w 457932"/>
              <a:gd name="connsiteY97" fmla="*/ 78923 h 417864"/>
              <a:gd name="connsiteX98" fmla="*/ 287964 w 457932"/>
              <a:gd name="connsiteY98" fmla="*/ 78923 h 417864"/>
              <a:gd name="connsiteX99" fmla="*/ 295870 w 457932"/>
              <a:gd name="connsiteY99" fmla="*/ 60986 h 417864"/>
              <a:gd name="connsiteX100" fmla="*/ 280059 w 457932"/>
              <a:gd name="connsiteY100" fmla="*/ 46636 h 417864"/>
              <a:gd name="connsiteX101" fmla="*/ 280059 w 457932"/>
              <a:gd name="connsiteY101" fmla="*/ 32287 h 417864"/>
              <a:gd name="connsiteX102" fmla="*/ 287964 w 457932"/>
              <a:gd name="connsiteY102" fmla="*/ 25112 h 417864"/>
              <a:gd name="connsiteX103" fmla="*/ 303775 w 457932"/>
              <a:gd name="connsiteY103" fmla="*/ 25112 h 417864"/>
              <a:gd name="connsiteX104" fmla="*/ 319586 w 457932"/>
              <a:gd name="connsiteY104" fmla="*/ 39462 h 417864"/>
              <a:gd name="connsiteX105" fmla="*/ 339350 w 457932"/>
              <a:gd name="connsiteY105" fmla="*/ 32287 h 417864"/>
              <a:gd name="connsiteX106" fmla="*/ 339350 w 457932"/>
              <a:gd name="connsiteY106" fmla="*/ 10762 h 417864"/>
              <a:gd name="connsiteX107" fmla="*/ 351208 w 457932"/>
              <a:gd name="connsiteY107" fmla="*/ 0 h 41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457932" h="417864">
                <a:moveTo>
                  <a:pt x="154085" y="234992"/>
                </a:moveTo>
                <a:cubicBezTo>
                  <a:pt x="130380" y="234992"/>
                  <a:pt x="110625" y="252921"/>
                  <a:pt x="110625" y="274435"/>
                </a:cubicBezTo>
                <a:cubicBezTo>
                  <a:pt x="110625" y="295950"/>
                  <a:pt x="130380" y="313878"/>
                  <a:pt x="154085" y="313878"/>
                </a:cubicBezTo>
                <a:cubicBezTo>
                  <a:pt x="177790" y="313878"/>
                  <a:pt x="197545" y="295950"/>
                  <a:pt x="197545" y="274435"/>
                </a:cubicBezTo>
                <a:cubicBezTo>
                  <a:pt x="197545" y="252921"/>
                  <a:pt x="177790" y="234992"/>
                  <a:pt x="154085" y="234992"/>
                </a:cubicBezTo>
                <a:close/>
                <a:moveTo>
                  <a:pt x="146183" y="131006"/>
                </a:moveTo>
                <a:cubicBezTo>
                  <a:pt x="146183" y="131006"/>
                  <a:pt x="146183" y="131006"/>
                  <a:pt x="161987" y="131006"/>
                </a:cubicBezTo>
                <a:cubicBezTo>
                  <a:pt x="169889" y="131006"/>
                  <a:pt x="177790" y="138178"/>
                  <a:pt x="177790" y="148935"/>
                </a:cubicBezTo>
                <a:cubicBezTo>
                  <a:pt x="177790" y="148935"/>
                  <a:pt x="177790" y="148935"/>
                  <a:pt x="177790" y="181206"/>
                </a:cubicBezTo>
                <a:cubicBezTo>
                  <a:pt x="189643" y="184792"/>
                  <a:pt x="197545" y="188378"/>
                  <a:pt x="205447" y="191964"/>
                </a:cubicBezTo>
                <a:cubicBezTo>
                  <a:pt x="205447" y="191964"/>
                  <a:pt x="205447" y="191964"/>
                  <a:pt x="233103" y="166863"/>
                </a:cubicBezTo>
                <a:cubicBezTo>
                  <a:pt x="241005" y="159692"/>
                  <a:pt x="252857" y="159692"/>
                  <a:pt x="260760" y="166863"/>
                </a:cubicBezTo>
                <a:cubicBezTo>
                  <a:pt x="260760" y="166863"/>
                  <a:pt x="260760" y="166863"/>
                  <a:pt x="272612" y="177621"/>
                </a:cubicBezTo>
                <a:cubicBezTo>
                  <a:pt x="280514" y="181206"/>
                  <a:pt x="280514" y="191964"/>
                  <a:pt x="272612" y="199135"/>
                </a:cubicBezTo>
                <a:cubicBezTo>
                  <a:pt x="272612" y="199135"/>
                  <a:pt x="272612" y="199135"/>
                  <a:pt x="241005" y="224235"/>
                </a:cubicBezTo>
                <a:cubicBezTo>
                  <a:pt x="248907" y="231407"/>
                  <a:pt x="252857" y="238578"/>
                  <a:pt x="252857" y="245749"/>
                </a:cubicBezTo>
                <a:cubicBezTo>
                  <a:pt x="252857" y="245749"/>
                  <a:pt x="252857" y="245749"/>
                  <a:pt x="296318" y="245749"/>
                </a:cubicBezTo>
                <a:cubicBezTo>
                  <a:pt x="308170" y="245749"/>
                  <a:pt x="316072" y="252921"/>
                  <a:pt x="316072" y="263678"/>
                </a:cubicBezTo>
                <a:cubicBezTo>
                  <a:pt x="316072" y="263678"/>
                  <a:pt x="316072" y="263678"/>
                  <a:pt x="316072" y="278021"/>
                </a:cubicBezTo>
                <a:cubicBezTo>
                  <a:pt x="316072" y="288778"/>
                  <a:pt x="308170" y="295950"/>
                  <a:pt x="296318" y="295950"/>
                </a:cubicBezTo>
                <a:cubicBezTo>
                  <a:pt x="296318" y="295950"/>
                  <a:pt x="296318" y="295950"/>
                  <a:pt x="256809" y="295950"/>
                </a:cubicBezTo>
                <a:cubicBezTo>
                  <a:pt x="252857" y="303121"/>
                  <a:pt x="252857" y="310292"/>
                  <a:pt x="248907" y="317464"/>
                </a:cubicBezTo>
                <a:cubicBezTo>
                  <a:pt x="248907" y="317464"/>
                  <a:pt x="248907" y="317464"/>
                  <a:pt x="276563" y="346150"/>
                </a:cubicBezTo>
                <a:cubicBezTo>
                  <a:pt x="284465" y="353321"/>
                  <a:pt x="284465" y="360493"/>
                  <a:pt x="276563" y="367664"/>
                </a:cubicBezTo>
                <a:cubicBezTo>
                  <a:pt x="276563" y="367664"/>
                  <a:pt x="276563" y="367664"/>
                  <a:pt x="264710" y="378421"/>
                </a:cubicBezTo>
                <a:cubicBezTo>
                  <a:pt x="260760" y="385593"/>
                  <a:pt x="248907" y="385593"/>
                  <a:pt x="241005" y="378421"/>
                </a:cubicBezTo>
                <a:cubicBezTo>
                  <a:pt x="241005" y="378421"/>
                  <a:pt x="241005" y="378421"/>
                  <a:pt x="213348" y="353321"/>
                </a:cubicBezTo>
                <a:cubicBezTo>
                  <a:pt x="205447" y="356907"/>
                  <a:pt x="197545" y="360493"/>
                  <a:pt x="189643" y="364078"/>
                </a:cubicBezTo>
                <a:cubicBezTo>
                  <a:pt x="189643" y="364078"/>
                  <a:pt x="189643" y="364078"/>
                  <a:pt x="189643" y="403521"/>
                </a:cubicBezTo>
                <a:cubicBezTo>
                  <a:pt x="189643" y="410693"/>
                  <a:pt x="181741" y="417864"/>
                  <a:pt x="169889" y="417864"/>
                </a:cubicBezTo>
                <a:cubicBezTo>
                  <a:pt x="169889" y="417864"/>
                  <a:pt x="169889" y="417864"/>
                  <a:pt x="154085" y="417864"/>
                </a:cubicBezTo>
                <a:cubicBezTo>
                  <a:pt x="142232" y="417864"/>
                  <a:pt x="134330" y="410693"/>
                  <a:pt x="134330" y="403521"/>
                </a:cubicBezTo>
                <a:cubicBezTo>
                  <a:pt x="134330" y="403521"/>
                  <a:pt x="134330" y="403521"/>
                  <a:pt x="134330" y="367664"/>
                </a:cubicBezTo>
                <a:cubicBezTo>
                  <a:pt x="126429" y="367664"/>
                  <a:pt x="114576" y="364078"/>
                  <a:pt x="106674" y="360493"/>
                </a:cubicBezTo>
                <a:cubicBezTo>
                  <a:pt x="106674" y="360493"/>
                  <a:pt x="106674" y="360493"/>
                  <a:pt x="79018" y="385593"/>
                </a:cubicBezTo>
                <a:cubicBezTo>
                  <a:pt x="75067" y="389178"/>
                  <a:pt x="63214" y="389178"/>
                  <a:pt x="55313" y="385593"/>
                </a:cubicBezTo>
                <a:cubicBezTo>
                  <a:pt x="55313" y="385593"/>
                  <a:pt x="55313" y="385593"/>
                  <a:pt x="43460" y="374836"/>
                </a:cubicBezTo>
                <a:cubicBezTo>
                  <a:pt x="35558" y="367664"/>
                  <a:pt x="35558" y="356907"/>
                  <a:pt x="43460" y="349735"/>
                </a:cubicBezTo>
                <a:cubicBezTo>
                  <a:pt x="43460" y="349735"/>
                  <a:pt x="43460" y="349735"/>
                  <a:pt x="67165" y="328221"/>
                </a:cubicBezTo>
                <a:cubicBezTo>
                  <a:pt x="59263" y="321050"/>
                  <a:pt x="55313" y="313878"/>
                  <a:pt x="51362" y="303121"/>
                </a:cubicBezTo>
                <a:cubicBezTo>
                  <a:pt x="51362" y="303121"/>
                  <a:pt x="51362" y="303121"/>
                  <a:pt x="15804" y="303121"/>
                </a:cubicBezTo>
                <a:cubicBezTo>
                  <a:pt x="7902" y="303121"/>
                  <a:pt x="0" y="295950"/>
                  <a:pt x="0" y="288778"/>
                </a:cubicBezTo>
                <a:cubicBezTo>
                  <a:pt x="0" y="288778"/>
                  <a:pt x="0" y="288778"/>
                  <a:pt x="0" y="270850"/>
                </a:cubicBezTo>
                <a:cubicBezTo>
                  <a:pt x="0" y="263678"/>
                  <a:pt x="7902" y="256507"/>
                  <a:pt x="15804" y="256507"/>
                </a:cubicBezTo>
                <a:cubicBezTo>
                  <a:pt x="15804" y="256507"/>
                  <a:pt x="15804" y="256507"/>
                  <a:pt x="51362" y="256507"/>
                </a:cubicBezTo>
                <a:cubicBezTo>
                  <a:pt x="51362" y="245749"/>
                  <a:pt x="55313" y="234992"/>
                  <a:pt x="63214" y="227821"/>
                </a:cubicBezTo>
                <a:cubicBezTo>
                  <a:pt x="63214" y="227821"/>
                  <a:pt x="63214" y="227821"/>
                  <a:pt x="35558" y="206306"/>
                </a:cubicBezTo>
                <a:cubicBezTo>
                  <a:pt x="31607" y="199135"/>
                  <a:pt x="31607" y="188378"/>
                  <a:pt x="35558" y="181206"/>
                </a:cubicBezTo>
                <a:cubicBezTo>
                  <a:pt x="35558" y="181206"/>
                  <a:pt x="35558" y="181206"/>
                  <a:pt x="47411" y="170449"/>
                </a:cubicBezTo>
                <a:cubicBezTo>
                  <a:pt x="55313" y="163278"/>
                  <a:pt x="67165" y="163278"/>
                  <a:pt x="75067" y="170449"/>
                </a:cubicBezTo>
                <a:cubicBezTo>
                  <a:pt x="75067" y="170449"/>
                  <a:pt x="75067" y="170449"/>
                  <a:pt x="98772" y="191964"/>
                </a:cubicBezTo>
                <a:cubicBezTo>
                  <a:pt x="106674" y="188378"/>
                  <a:pt x="118527" y="184792"/>
                  <a:pt x="126429" y="181206"/>
                </a:cubicBezTo>
                <a:cubicBezTo>
                  <a:pt x="126429" y="181206"/>
                  <a:pt x="126429" y="181206"/>
                  <a:pt x="126429" y="148935"/>
                </a:cubicBezTo>
                <a:cubicBezTo>
                  <a:pt x="126429" y="138178"/>
                  <a:pt x="134330" y="131006"/>
                  <a:pt x="146183" y="131006"/>
                </a:cubicBezTo>
                <a:close/>
                <a:moveTo>
                  <a:pt x="355161" y="64573"/>
                </a:moveTo>
                <a:cubicBezTo>
                  <a:pt x="339350" y="64573"/>
                  <a:pt x="327492" y="75335"/>
                  <a:pt x="327492" y="89685"/>
                </a:cubicBezTo>
                <a:cubicBezTo>
                  <a:pt x="327492" y="104035"/>
                  <a:pt x="339350" y="114797"/>
                  <a:pt x="355161" y="114797"/>
                </a:cubicBezTo>
                <a:cubicBezTo>
                  <a:pt x="370972" y="114797"/>
                  <a:pt x="382830" y="104035"/>
                  <a:pt x="382830" y="89685"/>
                </a:cubicBezTo>
                <a:cubicBezTo>
                  <a:pt x="382830" y="75335"/>
                  <a:pt x="370972" y="64573"/>
                  <a:pt x="355161" y="64573"/>
                </a:cubicBezTo>
                <a:close/>
                <a:moveTo>
                  <a:pt x="351208" y="0"/>
                </a:moveTo>
                <a:cubicBezTo>
                  <a:pt x="351208" y="0"/>
                  <a:pt x="351208" y="0"/>
                  <a:pt x="359114" y="0"/>
                </a:cubicBezTo>
                <a:cubicBezTo>
                  <a:pt x="367019" y="0"/>
                  <a:pt x="370972" y="3588"/>
                  <a:pt x="370972" y="10762"/>
                </a:cubicBezTo>
                <a:cubicBezTo>
                  <a:pt x="370972" y="10762"/>
                  <a:pt x="370972" y="10762"/>
                  <a:pt x="370972" y="32287"/>
                </a:cubicBezTo>
                <a:cubicBezTo>
                  <a:pt x="378877" y="32287"/>
                  <a:pt x="382830" y="35874"/>
                  <a:pt x="386783" y="39462"/>
                </a:cubicBezTo>
                <a:cubicBezTo>
                  <a:pt x="386783" y="39462"/>
                  <a:pt x="386783" y="39462"/>
                  <a:pt x="406546" y="21525"/>
                </a:cubicBezTo>
                <a:cubicBezTo>
                  <a:pt x="410499" y="17937"/>
                  <a:pt x="418405" y="17937"/>
                  <a:pt x="422357" y="21525"/>
                </a:cubicBezTo>
                <a:cubicBezTo>
                  <a:pt x="422357" y="21525"/>
                  <a:pt x="422357" y="21525"/>
                  <a:pt x="430263" y="28699"/>
                </a:cubicBezTo>
                <a:cubicBezTo>
                  <a:pt x="434216" y="32287"/>
                  <a:pt x="434216" y="39462"/>
                  <a:pt x="430263" y="43049"/>
                </a:cubicBezTo>
                <a:cubicBezTo>
                  <a:pt x="430263" y="43049"/>
                  <a:pt x="430263" y="43049"/>
                  <a:pt x="410499" y="60986"/>
                </a:cubicBezTo>
                <a:cubicBezTo>
                  <a:pt x="414452" y="64573"/>
                  <a:pt x="418405" y="68161"/>
                  <a:pt x="418405" y="71748"/>
                </a:cubicBezTo>
                <a:cubicBezTo>
                  <a:pt x="418405" y="71748"/>
                  <a:pt x="418405" y="71748"/>
                  <a:pt x="446074" y="71748"/>
                </a:cubicBezTo>
                <a:cubicBezTo>
                  <a:pt x="453979" y="71748"/>
                  <a:pt x="457932" y="78923"/>
                  <a:pt x="457932" y="82510"/>
                </a:cubicBezTo>
                <a:cubicBezTo>
                  <a:pt x="457932" y="82510"/>
                  <a:pt x="457932" y="82510"/>
                  <a:pt x="457932" y="93272"/>
                </a:cubicBezTo>
                <a:cubicBezTo>
                  <a:pt x="457932" y="100447"/>
                  <a:pt x="453979" y="104035"/>
                  <a:pt x="446074" y="104035"/>
                </a:cubicBezTo>
                <a:cubicBezTo>
                  <a:pt x="446074" y="104035"/>
                  <a:pt x="446074" y="104035"/>
                  <a:pt x="422357" y="104035"/>
                </a:cubicBezTo>
                <a:cubicBezTo>
                  <a:pt x="418405" y="107622"/>
                  <a:pt x="418405" y="114797"/>
                  <a:pt x="414452" y="118384"/>
                </a:cubicBezTo>
                <a:cubicBezTo>
                  <a:pt x="414452" y="118384"/>
                  <a:pt x="414452" y="118384"/>
                  <a:pt x="434216" y="136321"/>
                </a:cubicBezTo>
                <a:cubicBezTo>
                  <a:pt x="438168" y="139909"/>
                  <a:pt x="438168" y="147083"/>
                  <a:pt x="434216" y="150671"/>
                </a:cubicBezTo>
                <a:cubicBezTo>
                  <a:pt x="434216" y="150671"/>
                  <a:pt x="434216" y="150671"/>
                  <a:pt x="426310" y="157845"/>
                </a:cubicBezTo>
                <a:cubicBezTo>
                  <a:pt x="422357" y="161433"/>
                  <a:pt x="414452" y="161433"/>
                  <a:pt x="410499" y="157845"/>
                </a:cubicBezTo>
                <a:cubicBezTo>
                  <a:pt x="410499" y="157845"/>
                  <a:pt x="410499" y="157845"/>
                  <a:pt x="394688" y="139909"/>
                </a:cubicBezTo>
                <a:cubicBezTo>
                  <a:pt x="386783" y="143496"/>
                  <a:pt x="382830" y="147083"/>
                  <a:pt x="378877" y="147083"/>
                </a:cubicBezTo>
                <a:cubicBezTo>
                  <a:pt x="378877" y="147083"/>
                  <a:pt x="378877" y="147083"/>
                  <a:pt x="378877" y="172195"/>
                </a:cubicBezTo>
                <a:cubicBezTo>
                  <a:pt x="378877" y="175782"/>
                  <a:pt x="370972" y="182957"/>
                  <a:pt x="367019" y="182957"/>
                </a:cubicBezTo>
                <a:cubicBezTo>
                  <a:pt x="367019" y="182957"/>
                  <a:pt x="367019" y="182957"/>
                  <a:pt x="355161" y="182957"/>
                </a:cubicBezTo>
                <a:cubicBezTo>
                  <a:pt x="347255" y="182957"/>
                  <a:pt x="343303" y="175782"/>
                  <a:pt x="343303" y="172195"/>
                </a:cubicBezTo>
                <a:cubicBezTo>
                  <a:pt x="343303" y="172195"/>
                  <a:pt x="343303" y="172195"/>
                  <a:pt x="343303" y="150671"/>
                </a:cubicBezTo>
                <a:cubicBezTo>
                  <a:pt x="335397" y="150671"/>
                  <a:pt x="331444" y="147083"/>
                  <a:pt x="323539" y="147083"/>
                </a:cubicBezTo>
                <a:cubicBezTo>
                  <a:pt x="323539" y="147083"/>
                  <a:pt x="323539" y="147083"/>
                  <a:pt x="307728" y="161433"/>
                </a:cubicBezTo>
                <a:cubicBezTo>
                  <a:pt x="303775" y="165020"/>
                  <a:pt x="295870" y="165020"/>
                  <a:pt x="291917" y="161433"/>
                </a:cubicBezTo>
                <a:cubicBezTo>
                  <a:pt x="291917" y="161433"/>
                  <a:pt x="291917" y="161433"/>
                  <a:pt x="284011" y="154258"/>
                </a:cubicBezTo>
                <a:cubicBezTo>
                  <a:pt x="280059" y="150671"/>
                  <a:pt x="280059" y="143496"/>
                  <a:pt x="284011" y="139909"/>
                </a:cubicBezTo>
                <a:cubicBezTo>
                  <a:pt x="284011" y="139909"/>
                  <a:pt x="284011" y="139909"/>
                  <a:pt x="299822" y="125559"/>
                </a:cubicBezTo>
                <a:cubicBezTo>
                  <a:pt x="295870" y="121972"/>
                  <a:pt x="291917" y="114797"/>
                  <a:pt x="291917" y="107622"/>
                </a:cubicBezTo>
                <a:cubicBezTo>
                  <a:pt x="291917" y="107622"/>
                  <a:pt x="291917" y="107622"/>
                  <a:pt x="268200" y="107622"/>
                </a:cubicBezTo>
                <a:cubicBezTo>
                  <a:pt x="264248" y="107622"/>
                  <a:pt x="256342" y="104035"/>
                  <a:pt x="256342" y="96860"/>
                </a:cubicBezTo>
                <a:cubicBezTo>
                  <a:pt x="256342" y="96860"/>
                  <a:pt x="256342" y="96860"/>
                  <a:pt x="256342" y="89685"/>
                </a:cubicBezTo>
                <a:cubicBezTo>
                  <a:pt x="256342" y="82510"/>
                  <a:pt x="264248" y="78923"/>
                  <a:pt x="268200" y="78923"/>
                </a:cubicBezTo>
                <a:cubicBezTo>
                  <a:pt x="268200" y="78923"/>
                  <a:pt x="268200" y="78923"/>
                  <a:pt x="287964" y="78923"/>
                </a:cubicBezTo>
                <a:cubicBezTo>
                  <a:pt x="291917" y="71748"/>
                  <a:pt x="291917" y="64573"/>
                  <a:pt x="295870" y="60986"/>
                </a:cubicBezTo>
                <a:cubicBezTo>
                  <a:pt x="295870" y="60986"/>
                  <a:pt x="295870" y="60986"/>
                  <a:pt x="280059" y="46636"/>
                </a:cubicBezTo>
                <a:cubicBezTo>
                  <a:pt x="276106" y="43049"/>
                  <a:pt x="276106" y="35874"/>
                  <a:pt x="280059" y="32287"/>
                </a:cubicBezTo>
                <a:cubicBezTo>
                  <a:pt x="280059" y="32287"/>
                  <a:pt x="280059" y="32287"/>
                  <a:pt x="287964" y="25112"/>
                </a:cubicBezTo>
                <a:cubicBezTo>
                  <a:pt x="291917" y="21525"/>
                  <a:pt x="299822" y="21525"/>
                  <a:pt x="303775" y="25112"/>
                </a:cubicBezTo>
                <a:cubicBezTo>
                  <a:pt x="303775" y="25112"/>
                  <a:pt x="303775" y="25112"/>
                  <a:pt x="319586" y="39462"/>
                </a:cubicBezTo>
                <a:cubicBezTo>
                  <a:pt x="327492" y="35874"/>
                  <a:pt x="331444" y="32287"/>
                  <a:pt x="339350" y="32287"/>
                </a:cubicBezTo>
                <a:cubicBezTo>
                  <a:pt x="339350" y="32287"/>
                  <a:pt x="339350" y="32287"/>
                  <a:pt x="339350" y="10762"/>
                </a:cubicBezTo>
                <a:cubicBezTo>
                  <a:pt x="339350" y="3588"/>
                  <a:pt x="343303" y="0"/>
                  <a:pt x="351208" y="0"/>
                </a:cubicBezTo>
                <a:close/>
              </a:path>
            </a:pathLst>
          </a:custGeom>
          <a:solidFill>
            <a:srgbClr val="F89074"/>
          </a:solidFill>
          <a:ln>
            <a:noFill/>
          </a:ln>
        </p:spPr>
        <p:txBody>
          <a:bodyPr wrap="square" lIns="68580" tIns="34290" rIns="68580" bIns="34290" anchor="ctr">
            <a:normAutofit fontScale="85000" lnSpcReduction="20000"/>
          </a:bodyPr>
          <a:lstStyle/>
          <a:p>
            <a:pPr algn="ctr"/>
            <a:endParaRPr/>
          </a:p>
        </p:txBody>
      </p:sp>
      <p:sp>
        <p:nvSpPr>
          <p:cNvPr id="53" name="文本框 52"/>
          <p:cNvSpPr txBox="1"/>
          <p:nvPr/>
        </p:nvSpPr>
        <p:spPr>
          <a:xfrm>
            <a:off x="1149143" y="3165880"/>
            <a:ext cx="1799315" cy="4732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890038" y="1282067"/>
            <a:ext cx="1844676" cy="4732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564270" y="1282067"/>
            <a:ext cx="1738835" cy="4732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214443" y="3119426"/>
            <a:ext cx="1769075" cy="47320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Heavy"/>
                <a:ea typeface="思源黑体 CN Heavy"/>
              </a:rPr>
              <a:t>单击此处添加文本，并调整颜色以及大小。单击此处添加文本。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微信公众号：PPT模板不求人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1232</Words>
  <Application>Microsoft Office PowerPoint</Application>
  <PresentationFormat>全屏显示(16:9)</PresentationFormat>
  <Paragraphs>89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Heiti SC</vt:lpstr>
      <vt:lpstr>思源黑体 CN Heavy</vt:lpstr>
      <vt:lpstr>微软雅黑</vt:lpstr>
      <vt:lpstr>Arial</vt:lpstr>
      <vt:lpstr>Calibri</vt:lpstr>
      <vt:lpstr>Calibri Light</vt:lpstr>
      <vt:lpstr>微信公众号：PPT模板不求人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微信公众号：PPT模板不求人</dc:description>
  <cp:lastModifiedBy>天 下</cp:lastModifiedBy>
  <cp:revision>189</cp:revision>
  <dcterms:created xsi:type="dcterms:W3CDTF">2020-10-30T09:47:56Z</dcterms:created>
  <dcterms:modified xsi:type="dcterms:W3CDTF">2021-01-06T01:48:48Z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